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4" r:id="rId7"/>
    <p:sldId id="263" r:id="rId8"/>
    <p:sldId id="271" r:id="rId9"/>
    <p:sldId id="272" r:id="rId10"/>
    <p:sldId id="265" r:id="rId11"/>
    <p:sldId id="266" r:id="rId12"/>
    <p:sldId id="275" r:id="rId13"/>
    <p:sldId id="276" r:id="rId14"/>
    <p:sldId id="269" r:id="rId15"/>
    <p:sldId id="270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E7B8D1-4E2C-4F86-AD25-B982F231B33D}">
          <p14:sldIdLst>
            <p14:sldId id="257"/>
            <p14:sldId id="256"/>
            <p14:sldId id="258"/>
            <p14:sldId id="259"/>
            <p14:sldId id="260"/>
            <p14:sldId id="264"/>
            <p14:sldId id="263"/>
            <p14:sldId id="271"/>
            <p14:sldId id="272"/>
            <p14:sldId id="265"/>
            <p14:sldId id="266"/>
            <p14:sldId id="275"/>
            <p14:sldId id="276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6947"/>
    <a:srgbClr val="80D8FE"/>
    <a:srgbClr val="FFDD79"/>
    <a:srgbClr val="E7C6BE"/>
    <a:srgbClr val="DA5C45"/>
    <a:srgbClr val="FDD766"/>
    <a:srgbClr val="FFDBD3"/>
    <a:srgbClr val="EFEEDE"/>
    <a:srgbClr val="DBE5EE"/>
    <a:srgbClr val="473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356A9-24C4-4FBF-9DD9-4F4838BCE0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C0C77D-3A92-4A43-83F9-6D811251AF5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 smtClean="0"/>
            <a:t>Admin</a:t>
          </a:r>
          <a:endParaRPr lang="en-US" sz="1400" dirty="0"/>
        </a:p>
      </dgm:t>
    </dgm:pt>
    <dgm:pt modelId="{B812C756-594A-4131-BA58-98D4BEF0760C}" type="parTrans" cxnId="{55337417-2FF2-4FB1-830B-12EB19B30734}">
      <dgm:prSet/>
      <dgm:spPr/>
      <dgm:t>
        <a:bodyPr/>
        <a:lstStyle/>
        <a:p>
          <a:endParaRPr lang="en-US"/>
        </a:p>
      </dgm:t>
    </dgm:pt>
    <dgm:pt modelId="{91575A0A-56CA-4AE4-9CDF-0D03E6EFC6E3}" type="sibTrans" cxnId="{55337417-2FF2-4FB1-830B-12EB19B30734}">
      <dgm:prSet/>
      <dgm:spPr/>
      <dgm:t>
        <a:bodyPr/>
        <a:lstStyle/>
        <a:p>
          <a:endParaRPr lang="en-US"/>
        </a:p>
      </dgm:t>
    </dgm:pt>
    <dgm:pt modelId="{02F97095-ADD9-4791-95F7-DDF9D4E3B1D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 smtClean="0"/>
            <a:t>QUẢN LÍ PETSTORE</a:t>
          </a:r>
          <a:endParaRPr lang="en-US" sz="1400" dirty="0"/>
        </a:p>
      </dgm:t>
    </dgm:pt>
    <dgm:pt modelId="{FBF2CD49-C974-4927-A5D2-8D5A72D0CA29}" type="parTrans" cxnId="{58C91EEC-BAD5-43BE-973B-0B044CE55128}">
      <dgm:prSet/>
      <dgm:spPr/>
      <dgm:t>
        <a:bodyPr/>
        <a:lstStyle/>
        <a:p>
          <a:endParaRPr lang="en-US" sz="1400"/>
        </a:p>
      </dgm:t>
    </dgm:pt>
    <dgm:pt modelId="{71368C05-C3ED-474A-A30D-17F4EF0EFB42}" type="sibTrans" cxnId="{58C91EEC-BAD5-43BE-973B-0B044CE55128}">
      <dgm:prSet/>
      <dgm:spPr/>
      <dgm:t>
        <a:bodyPr/>
        <a:lstStyle/>
        <a:p>
          <a:endParaRPr lang="en-US"/>
        </a:p>
      </dgm:t>
    </dgm:pt>
    <dgm:pt modelId="{DA891890-6571-4379-A608-F2AB3300DA07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spcBef>
              <a:spcPts val="1200"/>
            </a:spcBef>
            <a:spcAft>
              <a:spcPts val="1200"/>
            </a:spcAft>
          </a:pPr>
          <a:r>
            <a:rPr lang="en-US" sz="1400" dirty="0" smtClean="0"/>
            <a:t>USER</a:t>
          </a:r>
          <a:endParaRPr lang="en-US" sz="1400" dirty="0"/>
        </a:p>
      </dgm:t>
    </dgm:pt>
    <dgm:pt modelId="{FCAB375C-1315-48BE-A83E-12A3DC85129B}" type="parTrans" cxnId="{89A297DA-F8DB-4039-B8E7-90626F6DE80A}">
      <dgm:prSet/>
      <dgm:spPr/>
      <dgm:t>
        <a:bodyPr/>
        <a:lstStyle/>
        <a:p>
          <a:endParaRPr lang="en-US" sz="1400"/>
        </a:p>
      </dgm:t>
    </dgm:pt>
    <dgm:pt modelId="{BB66E0E6-69A9-4AAB-B453-FB4110672C10}" type="sibTrans" cxnId="{89A297DA-F8DB-4039-B8E7-90626F6DE80A}">
      <dgm:prSet/>
      <dgm:spPr/>
      <dgm:t>
        <a:bodyPr/>
        <a:lstStyle/>
        <a:p>
          <a:endParaRPr lang="en-US"/>
        </a:p>
      </dgm:t>
    </dgm:pt>
    <dgm:pt modelId="{8B7CD781-175F-4005-93F4-32FA696E8720}">
      <dgm:prSet custT="1"/>
      <dgm:spPr/>
      <dgm:t>
        <a:bodyPr/>
        <a:lstStyle/>
        <a:p>
          <a:r>
            <a:rPr lang="en-US" sz="1400" dirty="0" smtClean="0"/>
            <a:t>QUẢN LÝ THÚ CƯNG</a:t>
          </a:r>
          <a:endParaRPr lang="en-US" sz="1400" dirty="0"/>
        </a:p>
      </dgm:t>
    </dgm:pt>
    <dgm:pt modelId="{AB2465C1-4260-4723-B4DF-54EC50D8300A}" type="parTrans" cxnId="{FD9B5FF7-D31C-40EA-ADC6-CA1CD3A75061}">
      <dgm:prSet/>
      <dgm:spPr/>
      <dgm:t>
        <a:bodyPr/>
        <a:lstStyle/>
        <a:p>
          <a:endParaRPr lang="en-US" sz="1400"/>
        </a:p>
      </dgm:t>
    </dgm:pt>
    <dgm:pt modelId="{5358420A-AD60-4E98-AC4F-6456D9B1193D}" type="sibTrans" cxnId="{FD9B5FF7-D31C-40EA-ADC6-CA1CD3A75061}">
      <dgm:prSet/>
      <dgm:spPr/>
      <dgm:t>
        <a:bodyPr/>
        <a:lstStyle/>
        <a:p>
          <a:endParaRPr lang="en-US"/>
        </a:p>
      </dgm:t>
    </dgm:pt>
    <dgm:pt modelId="{B5426808-84A0-4B18-BC10-263618A237F0}" type="asst">
      <dgm:prSet custT="1"/>
      <dgm:spPr/>
      <dgm:t>
        <a:bodyPr/>
        <a:lstStyle/>
        <a:p>
          <a:r>
            <a:rPr lang="en-US" sz="1400" dirty="0" smtClean="0"/>
            <a:t>THÊM ĐƠN HÀNG</a:t>
          </a:r>
          <a:endParaRPr lang="en-US" sz="1400" dirty="0"/>
        </a:p>
      </dgm:t>
    </dgm:pt>
    <dgm:pt modelId="{68D9847E-BE0F-41EC-9927-EF3C29E277B3}" type="parTrans" cxnId="{674795BD-325D-4EE8-BB55-E3D864A7CDF3}">
      <dgm:prSet/>
      <dgm:spPr/>
      <dgm:t>
        <a:bodyPr/>
        <a:lstStyle/>
        <a:p>
          <a:endParaRPr lang="en-US" sz="1400"/>
        </a:p>
      </dgm:t>
    </dgm:pt>
    <dgm:pt modelId="{ABE17280-E90E-449C-8B50-F4A09032E37F}" type="sibTrans" cxnId="{674795BD-325D-4EE8-BB55-E3D864A7CDF3}">
      <dgm:prSet/>
      <dgm:spPr/>
      <dgm:t>
        <a:bodyPr/>
        <a:lstStyle/>
        <a:p>
          <a:endParaRPr lang="en-US"/>
        </a:p>
      </dgm:t>
    </dgm:pt>
    <dgm:pt modelId="{4B2B1A29-A453-4935-8C17-22DAC3692C68}">
      <dgm:prSet custT="1"/>
      <dgm:spPr/>
      <dgm:t>
        <a:bodyPr/>
        <a:lstStyle/>
        <a:p>
          <a:r>
            <a:rPr lang="en-US" sz="1400" dirty="0" smtClean="0"/>
            <a:t>QUẢN LÝ KHÁCH HÀNG</a:t>
          </a:r>
          <a:endParaRPr lang="en-US" sz="1400" dirty="0"/>
        </a:p>
      </dgm:t>
    </dgm:pt>
    <dgm:pt modelId="{81B89EC4-A777-4355-AA29-7FD6C69A514A}" type="parTrans" cxnId="{9D784DEB-7B8F-4158-B258-AB3AD92E2372}">
      <dgm:prSet/>
      <dgm:spPr/>
      <dgm:t>
        <a:bodyPr/>
        <a:lstStyle/>
        <a:p>
          <a:endParaRPr lang="en-US" sz="1400"/>
        </a:p>
      </dgm:t>
    </dgm:pt>
    <dgm:pt modelId="{3EDE977A-0D76-4777-A3CC-F0232AABEE15}" type="sibTrans" cxnId="{9D784DEB-7B8F-4158-B258-AB3AD92E2372}">
      <dgm:prSet/>
      <dgm:spPr/>
      <dgm:t>
        <a:bodyPr/>
        <a:lstStyle/>
        <a:p>
          <a:endParaRPr lang="en-US"/>
        </a:p>
      </dgm:t>
    </dgm:pt>
    <dgm:pt modelId="{B3D361E0-1E2E-4DB1-8AB4-9910CC87E3F6}">
      <dgm:prSet custT="1"/>
      <dgm:spPr/>
      <dgm:t>
        <a:bodyPr/>
        <a:lstStyle/>
        <a:p>
          <a:r>
            <a:rPr lang="en-US" sz="1400" dirty="0" smtClean="0"/>
            <a:t>ĐỔI MẬT KHẨU</a:t>
          </a:r>
          <a:endParaRPr lang="en-US" sz="1400" dirty="0"/>
        </a:p>
      </dgm:t>
    </dgm:pt>
    <dgm:pt modelId="{3B9C593A-3708-4BC1-86EC-E186900E63B0}" type="parTrans" cxnId="{A6CC80D2-BE26-4C1A-BAD4-E33BE8B5CF52}">
      <dgm:prSet/>
      <dgm:spPr/>
      <dgm:t>
        <a:bodyPr/>
        <a:lstStyle/>
        <a:p>
          <a:endParaRPr lang="en-US" sz="1400"/>
        </a:p>
      </dgm:t>
    </dgm:pt>
    <dgm:pt modelId="{29ED7CDB-BE21-4B65-B77F-E8F7BED80847}" type="sibTrans" cxnId="{A6CC80D2-BE26-4C1A-BAD4-E33BE8B5CF52}">
      <dgm:prSet/>
      <dgm:spPr/>
      <dgm:t>
        <a:bodyPr/>
        <a:lstStyle/>
        <a:p>
          <a:endParaRPr lang="en-US"/>
        </a:p>
      </dgm:t>
    </dgm:pt>
    <dgm:pt modelId="{4F085539-2C02-449F-B051-AD22A67BB11E}">
      <dgm:prSet custT="1"/>
      <dgm:spPr/>
      <dgm:t>
        <a:bodyPr/>
        <a:lstStyle/>
        <a:p>
          <a:r>
            <a:rPr lang="en-US" sz="1400" dirty="0" smtClean="0"/>
            <a:t>THÔNG TIN CÁ NHÂN</a:t>
          </a:r>
          <a:endParaRPr lang="en-US" sz="1400" dirty="0"/>
        </a:p>
      </dgm:t>
    </dgm:pt>
    <dgm:pt modelId="{A2DA6F9D-A00D-4A69-965A-B71098B381FA}" type="parTrans" cxnId="{9B25CEBE-45FB-4DDE-ABAB-0BD5CFD524BC}">
      <dgm:prSet/>
      <dgm:spPr/>
      <dgm:t>
        <a:bodyPr/>
        <a:lstStyle/>
        <a:p>
          <a:endParaRPr lang="en-US" sz="1400"/>
        </a:p>
      </dgm:t>
    </dgm:pt>
    <dgm:pt modelId="{0C87C8A5-D6FF-4893-BADF-CBDA32D9DBFE}" type="sibTrans" cxnId="{9B25CEBE-45FB-4DDE-ABAB-0BD5CFD524BC}">
      <dgm:prSet/>
      <dgm:spPr/>
      <dgm:t>
        <a:bodyPr/>
        <a:lstStyle/>
        <a:p>
          <a:endParaRPr lang="en-US"/>
        </a:p>
      </dgm:t>
    </dgm:pt>
    <dgm:pt modelId="{C4F1C7D8-214F-43CF-938D-9F228C3845AC}">
      <dgm:prSet custT="1"/>
      <dgm:spPr/>
      <dgm:t>
        <a:bodyPr/>
        <a:lstStyle/>
        <a:p>
          <a:r>
            <a:rPr lang="en-US" sz="1400" dirty="0" smtClean="0"/>
            <a:t>QUẢN LÝ GIỐNG LOÀI</a:t>
          </a:r>
          <a:endParaRPr lang="en-US" sz="1400" dirty="0"/>
        </a:p>
      </dgm:t>
    </dgm:pt>
    <dgm:pt modelId="{1856F8C9-9F22-4EFC-8347-4C0513230818}" type="parTrans" cxnId="{B9217E75-4B4B-4DD9-827A-98BE3735E422}">
      <dgm:prSet/>
      <dgm:spPr/>
      <dgm:t>
        <a:bodyPr/>
        <a:lstStyle/>
        <a:p>
          <a:endParaRPr lang="en-US" sz="1400"/>
        </a:p>
      </dgm:t>
    </dgm:pt>
    <dgm:pt modelId="{8C3D6E3D-8618-458C-973B-8B5B895C128E}" type="sibTrans" cxnId="{B9217E75-4B4B-4DD9-827A-98BE3735E422}">
      <dgm:prSet/>
      <dgm:spPr/>
      <dgm:t>
        <a:bodyPr/>
        <a:lstStyle/>
        <a:p>
          <a:endParaRPr lang="en-US"/>
        </a:p>
      </dgm:t>
    </dgm:pt>
    <dgm:pt modelId="{E0477C9A-9E85-498D-9415-322D74ABECCF}">
      <dgm:prSet custT="1"/>
      <dgm:spPr/>
      <dgm:t>
        <a:bodyPr/>
        <a:lstStyle/>
        <a:p>
          <a:r>
            <a:rPr lang="en-US" sz="1400" dirty="0" smtClean="0"/>
            <a:t>QUẢN LÝ USER</a:t>
          </a:r>
          <a:endParaRPr lang="en-US" sz="1400" dirty="0"/>
        </a:p>
      </dgm:t>
    </dgm:pt>
    <dgm:pt modelId="{A319237E-43F7-45A4-862A-1EF348363BA9}" type="parTrans" cxnId="{A86FD894-0CFD-4041-B618-949D411B922B}">
      <dgm:prSet/>
      <dgm:spPr/>
      <dgm:t>
        <a:bodyPr/>
        <a:lstStyle/>
        <a:p>
          <a:endParaRPr lang="en-US" sz="1400"/>
        </a:p>
      </dgm:t>
    </dgm:pt>
    <dgm:pt modelId="{1F213DD7-1E88-4BC5-AAB6-45D8C374EF61}" type="sibTrans" cxnId="{A86FD894-0CFD-4041-B618-949D411B922B}">
      <dgm:prSet/>
      <dgm:spPr/>
      <dgm:t>
        <a:bodyPr/>
        <a:lstStyle/>
        <a:p>
          <a:endParaRPr lang="en-US"/>
        </a:p>
      </dgm:t>
    </dgm:pt>
    <dgm:pt modelId="{43F378AF-42DF-40E2-BFC4-2E74DC915F30}">
      <dgm:prSet custT="1"/>
      <dgm:spPr/>
      <dgm:t>
        <a:bodyPr/>
        <a:lstStyle/>
        <a:p>
          <a:r>
            <a:rPr lang="en-US" sz="1400" dirty="0" smtClean="0"/>
            <a:t>QUẢN LÝ ĐƠN HÀNG</a:t>
          </a:r>
          <a:endParaRPr lang="en-US" sz="1400" dirty="0"/>
        </a:p>
      </dgm:t>
    </dgm:pt>
    <dgm:pt modelId="{B3A53996-CCEF-4385-BC16-5375920EC1AE}" type="parTrans" cxnId="{5164769F-EC25-489F-8521-9CFD7750A35C}">
      <dgm:prSet/>
      <dgm:spPr/>
      <dgm:t>
        <a:bodyPr/>
        <a:lstStyle/>
        <a:p>
          <a:endParaRPr lang="en-US" sz="1400"/>
        </a:p>
      </dgm:t>
    </dgm:pt>
    <dgm:pt modelId="{928725BC-E6F3-4B9D-970F-611531E9DB1C}" type="sibTrans" cxnId="{5164769F-EC25-489F-8521-9CFD7750A35C}">
      <dgm:prSet/>
      <dgm:spPr/>
      <dgm:t>
        <a:bodyPr/>
        <a:lstStyle/>
        <a:p>
          <a:endParaRPr lang="en-US"/>
        </a:p>
      </dgm:t>
    </dgm:pt>
    <dgm:pt modelId="{F842A4E8-FB7F-4D92-84F3-EAC5657652BC}">
      <dgm:prSet custT="1"/>
      <dgm:spPr/>
      <dgm:t>
        <a:bodyPr/>
        <a:lstStyle/>
        <a:p>
          <a:r>
            <a:rPr lang="en-US" sz="1400" dirty="0" smtClean="0"/>
            <a:t>THỐNG KÊ</a:t>
          </a:r>
          <a:endParaRPr lang="en-US" sz="1400" dirty="0"/>
        </a:p>
      </dgm:t>
    </dgm:pt>
    <dgm:pt modelId="{667C8D8C-3944-4F86-9BFD-6E7F054C2670}" type="parTrans" cxnId="{647DC6AD-49C5-411E-9C18-1C6E81D98281}">
      <dgm:prSet/>
      <dgm:spPr/>
      <dgm:t>
        <a:bodyPr/>
        <a:lstStyle/>
        <a:p>
          <a:endParaRPr lang="en-US" sz="1400"/>
        </a:p>
      </dgm:t>
    </dgm:pt>
    <dgm:pt modelId="{7170319D-B88D-41EA-9DD1-4D7605D6FDAE}" type="sibTrans" cxnId="{647DC6AD-49C5-411E-9C18-1C6E81D98281}">
      <dgm:prSet/>
      <dgm:spPr/>
      <dgm:t>
        <a:bodyPr/>
        <a:lstStyle/>
        <a:p>
          <a:endParaRPr lang="en-US"/>
        </a:p>
      </dgm:t>
    </dgm:pt>
    <dgm:pt modelId="{397AA0BD-8749-416F-A95D-373AAD56D9A0}" type="pres">
      <dgm:prSet presAssocID="{0C9356A9-24C4-4FBF-9DD9-4F4838BCE0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D4A0A76-725B-439D-83EE-F324271034C8}" type="pres">
      <dgm:prSet presAssocID="{C1C0C77D-3A92-4A43-83F9-6D811251AF51}" presName="hierRoot1" presStyleCnt="0"/>
      <dgm:spPr/>
    </dgm:pt>
    <dgm:pt modelId="{4A060242-4932-491D-9EF5-A3FA931FC9CF}" type="pres">
      <dgm:prSet presAssocID="{C1C0C77D-3A92-4A43-83F9-6D811251AF51}" presName="composite" presStyleCnt="0"/>
      <dgm:spPr/>
    </dgm:pt>
    <dgm:pt modelId="{967B7FCC-EE61-4BE5-AE8A-F7365E6898AD}" type="pres">
      <dgm:prSet presAssocID="{C1C0C77D-3A92-4A43-83F9-6D811251AF51}" presName="background" presStyleLbl="node0" presStyleIdx="0" presStyleCnt="1"/>
      <dgm:spPr/>
    </dgm:pt>
    <dgm:pt modelId="{0D919CFE-2E9A-46D3-A69D-D3304ED0D749}" type="pres">
      <dgm:prSet presAssocID="{C1C0C77D-3A92-4A43-83F9-6D811251AF51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06D98F-E46A-43EB-96B3-EACD81384FA1}" type="pres">
      <dgm:prSet presAssocID="{C1C0C77D-3A92-4A43-83F9-6D811251AF51}" presName="hierChild2" presStyleCnt="0"/>
      <dgm:spPr/>
    </dgm:pt>
    <dgm:pt modelId="{53B94237-1B5B-4B63-859D-5BF5AAC7BF50}" type="pres">
      <dgm:prSet presAssocID="{FBF2CD49-C974-4927-A5D2-8D5A72D0CA2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3392AC9A-E39F-4A96-A777-805253980482}" type="pres">
      <dgm:prSet presAssocID="{02F97095-ADD9-4791-95F7-DDF9D4E3B1DB}" presName="hierRoot2" presStyleCnt="0"/>
      <dgm:spPr/>
    </dgm:pt>
    <dgm:pt modelId="{DC44EDC4-7B9D-44AB-97C2-3CB1DEB88F54}" type="pres">
      <dgm:prSet presAssocID="{02F97095-ADD9-4791-95F7-DDF9D4E3B1DB}" presName="composite2" presStyleCnt="0"/>
      <dgm:spPr/>
    </dgm:pt>
    <dgm:pt modelId="{16D6DE07-5BF5-44F2-9B77-119C82E2B49B}" type="pres">
      <dgm:prSet presAssocID="{02F97095-ADD9-4791-95F7-DDF9D4E3B1DB}" presName="background2" presStyleLbl="node2" presStyleIdx="0" presStyleCnt="2"/>
      <dgm:spPr/>
    </dgm:pt>
    <dgm:pt modelId="{B82FB3DF-5981-4918-BCF9-58478BB8AB61}" type="pres">
      <dgm:prSet presAssocID="{02F97095-ADD9-4791-95F7-DDF9D4E3B1D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CAED04-6A65-411A-8285-8A1C56304AEE}" type="pres">
      <dgm:prSet presAssocID="{02F97095-ADD9-4791-95F7-DDF9D4E3B1DB}" presName="hierChild3" presStyleCnt="0"/>
      <dgm:spPr/>
    </dgm:pt>
    <dgm:pt modelId="{BDC71F08-2646-4A2A-8F2D-EDE9EDE1DAE6}" type="pres">
      <dgm:prSet presAssocID="{1856F8C9-9F22-4EFC-8347-4C0513230818}" presName="Name17" presStyleLbl="parChTrans1D3" presStyleIdx="0" presStyleCnt="9"/>
      <dgm:spPr/>
      <dgm:t>
        <a:bodyPr/>
        <a:lstStyle/>
        <a:p>
          <a:endParaRPr lang="en-US"/>
        </a:p>
      </dgm:t>
    </dgm:pt>
    <dgm:pt modelId="{E04D5347-81AA-43D9-B376-2BE5BDF06426}" type="pres">
      <dgm:prSet presAssocID="{C4F1C7D8-214F-43CF-938D-9F228C3845AC}" presName="hierRoot3" presStyleCnt="0"/>
      <dgm:spPr/>
    </dgm:pt>
    <dgm:pt modelId="{A6ABEDF3-27EC-4A2D-A685-8B0CA1FA23EA}" type="pres">
      <dgm:prSet presAssocID="{C4F1C7D8-214F-43CF-938D-9F228C3845AC}" presName="composite3" presStyleCnt="0"/>
      <dgm:spPr/>
    </dgm:pt>
    <dgm:pt modelId="{FD41FE55-212F-433D-BE46-B26154BB7BE3}" type="pres">
      <dgm:prSet presAssocID="{C4F1C7D8-214F-43CF-938D-9F228C3845AC}" presName="background3" presStyleLbl="node3" presStyleIdx="0" presStyleCnt="8"/>
      <dgm:spPr/>
    </dgm:pt>
    <dgm:pt modelId="{487DFDD7-D84C-4B02-858C-EA0B239EB8B0}" type="pres">
      <dgm:prSet presAssocID="{C4F1C7D8-214F-43CF-938D-9F228C3845AC}" presName="text3" presStyleLbl="fgAcc3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3DF8CD-C464-4765-8C03-4C2F8F6BA76C}" type="pres">
      <dgm:prSet presAssocID="{C4F1C7D8-214F-43CF-938D-9F228C3845AC}" presName="hierChild4" presStyleCnt="0"/>
      <dgm:spPr/>
    </dgm:pt>
    <dgm:pt modelId="{3A57ABA3-4E5F-4EEA-BD1E-EBC684C26B3E}" type="pres">
      <dgm:prSet presAssocID="{A319237E-43F7-45A4-862A-1EF348363BA9}" presName="Name17" presStyleLbl="parChTrans1D3" presStyleIdx="1" presStyleCnt="9"/>
      <dgm:spPr/>
      <dgm:t>
        <a:bodyPr/>
        <a:lstStyle/>
        <a:p>
          <a:endParaRPr lang="en-US"/>
        </a:p>
      </dgm:t>
    </dgm:pt>
    <dgm:pt modelId="{F8D6E563-B2BC-4646-AE4E-301068D27BB0}" type="pres">
      <dgm:prSet presAssocID="{E0477C9A-9E85-498D-9415-322D74ABECCF}" presName="hierRoot3" presStyleCnt="0"/>
      <dgm:spPr/>
    </dgm:pt>
    <dgm:pt modelId="{818260B3-F9D8-42FB-817A-4FD48612E145}" type="pres">
      <dgm:prSet presAssocID="{E0477C9A-9E85-498D-9415-322D74ABECCF}" presName="composite3" presStyleCnt="0"/>
      <dgm:spPr/>
    </dgm:pt>
    <dgm:pt modelId="{83022C0F-35AE-49FA-9877-C28D969877E5}" type="pres">
      <dgm:prSet presAssocID="{E0477C9A-9E85-498D-9415-322D74ABECCF}" presName="background3" presStyleLbl="node3" presStyleIdx="1" presStyleCnt="8"/>
      <dgm:spPr/>
    </dgm:pt>
    <dgm:pt modelId="{C45F4157-D04A-4D67-992A-DE55D2BE7291}" type="pres">
      <dgm:prSet presAssocID="{E0477C9A-9E85-498D-9415-322D74ABECCF}" presName="text3" presStyleLbl="fgAcc3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6A535-47B9-46A6-B996-02E64C359571}" type="pres">
      <dgm:prSet presAssocID="{E0477C9A-9E85-498D-9415-322D74ABECCF}" presName="hierChild4" presStyleCnt="0"/>
      <dgm:spPr/>
    </dgm:pt>
    <dgm:pt modelId="{B066C348-4CB9-40C2-A1AE-BA15363C92E8}" type="pres">
      <dgm:prSet presAssocID="{B3A53996-CCEF-4385-BC16-5375920EC1AE}" presName="Name17" presStyleLbl="parChTrans1D3" presStyleIdx="2" presStyleCnt="9"/>
      <dgm:spPr/>
      <dgm:t>
        <a:bodyPr/>
        <a:lstStyle/>
        <a:p>
          <a:endParaRPr lang="en-US"/>
        </a:p>
      </dgm:t>
    </dgm:pt>
    <dgm:pt modelId="{03E856A3-F4C3-49BC-922F-34355DF4C6B3}" type="pres">
      <dgm:prSet presAssocID="{43F378AF-42DF-40E2-BFC4-2E74DC915F30}" presName="hierRoot3" presStyleCnt="0"/>
      <dgm:spPr/>
    </dgm:pt>
    <dgm:pt modelId="{6D7F55F2-7FBA-4ED8-B288-000FC38EEC55}" type="pres">
      <dgm:prSet presAssocID="{43F378AF-42DF-40E2-BFC4-2E74DC915F30}" presName="composite3" presStyleCnt="0"/>
      <dgm:spPr/>
    </dgm:pt>
    <dgm:pt modelId="{1452ACC2-3E96-46E7-B1D5-0961BC46BF91}" type="pres">
      <dgm:prSet presAssocID="{43F378AF-42DF-40E2-BFC4-2E74DC915F30}" presName="background3" presStyleLbl="node3" presStyleIdx="2" presStyleCnt="8"/>
      <dgm:spPr/>
    </dgm:pt>
    <dgm:pt modelId="{AC6760C8-2E15-4DA0-8E57-3DBB5F9F2A23}" type="pres">
      <dgm:prSet presAssocID="{43F378AF-42DF-40E2-BFC4-2E74DC915F30}" presName="text3" presStyleLbl="fgAcc3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38C4BA-2A99-43C0-B3A9-1DDA48EE67A0}" type="pres">
      <dgm:prSet presAssocID="{43F378AF-42DF-40E2-BFC4-2E74DC915F30}" presName="hierChild4" presStyleCnt="0"/>
      <dgm:spPr/>
    </dgm:pt>
    <dgm:pt modelId="{6B279388-C499-48B1-A1F7-F43BD471F6F0}" type="pres">
      <dgm:prSet presAssocID="{667C8D8C-3944-4F86-9BFD-6E7F054C2670}" presName="Name17" presStyleLbl="parChTrans1D3" presStyleIdx="3" presStyleCnt="9"/>
      <dgm:spPr/>
      <dgm:t>
        <a:bodyPr/>
        <a:lstStyle/>
        <a:p>
          <a:endParaRPr lang="en-US"/>
        </a:p>
      </dgm:t>
    </dgm:pt>
    <dgm:pt modelId="{70F3C471-97AC-4202-8499-366FFD9F6E2B}" type="pres">
      <dgm:prSet presAssocID="{F842A4E8-FB7F-4D92-84F3-EAC5657652BC}" presName="hierRoot3" presStyleCnt="0"/>
      <dgm:spPr/>
    </dgm:pt>
    <dgm:pt modelId="{3AB96DA9-B66B-48BE-A878-DD6B3F40C17E}" type="pres">
      <dgm:prSet presAssocID="{F842A4E8-FB7F-4D92-84F3-EAC5657652BC}" presName="composite3" presStyleCnt="0"/>
      <dgm:spPr/>
    </dgm:pt>
    <dgm:pt modelId="{18C071D7-7560-4A4F-8977-B296D3D05349}" type="pres">
      <dgm:prSet presAssocID="{F842A4E8-FB7F-4D92-84F3-EAC5657652BC}" presName="background3" presStyleLbl="node3" presStyleIdx="3" presStyleCnt="8"/>
      <dgm:spPr/>
    </dgm:pt>
    <dgm:pt modelId="{E1838C33-72F1-4378-BDC6-B9A0A90852A2}" type="pres">
      <dgm:prSet presAssocID="{F842A4E8-FB7F-4D92-84F3-EAC5657652BC}" presName="text3" presStyleLbl="fgAcc3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CAAE41-0F9B-43A4-B89E-D831AD289517}" type="pres">
      <dgm:prSet presAssocID="{F842A4E8-FB7F-4D92-84F3-EAC5657652BC}" presName="hierChild4" presStyleCnt="0"/>
      <dgm:spPr/>
    </dgm:pt>
    <dgm:pt modelId="{C7FE7277-E409-4A62-8036-914C459548A0}" type="pres">
      <dgm:prSet presAssocID="{FCAB375C-1315-48BE-A83E-12A3DC85129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4907176-E868-4834-A5CD-A3DA28D2AA02}" type="pres">
      <dgm:prSet presAssocID="{DA891890-6571-4379-A608-F2AB3300DA07}" presName="hierRoot2" presStyleCnt="0"/>
      <dgm:spPr/>
    </dgm:pt>
    <dgm:pt modelId="{767BCFCA-D826-4219-9EB1-2FAEE2EFB4BC}" type="pres">
      <dgm:prSet presAssocID="{DA891890-6571-4379-A608-F2AB3300DA07}" presName="composite2" presStyleCnt="0"/>
      <dgm:spPr/>
    </dgm:pt>
    <dgm:pt modelId="{3E8E5381-E21B-4BA7-A558-7EF992A3DDEE}" type="pres">
      <dgm:prSet presAssocID="{DA891890-6571-4379-A608-F2AB3300DA07}" presName="background2" presStyleLbl="node2" presStyleIdx="1" presStyleCnt="2"/>
      <dgm:spPr/>
    </dgm:pt>
    <dgm:pt modelId="{959A9C83-EFD8-425A-B136-C6E47AF72138}" type="pres">
      <dgm:prSet presAssocID="{DA891890-6571-4379-A608-F2AB3300DA07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D8D3DB-D491-4B5C-A903-F6A5C2302F43}" type="pres">
      <dgm:prSet presAssocID="{DA891890-6571-4379-A608-F2AB3300DA07}" presName="hierChild3" presStyleCnt="0"/>
      <dgm:spPr/>
    </dgm:pt>
    <dgm:pt modelId="{3FF7876D-D4BB-4191-A554-FACAF3C200A2}" type="pres">
      <dgm:prSet presAssocID="{AB2465C1-4260-4723-B4DF-54EC50D8300A}" presName="Name17" presStyleLbl="parChTrans1D3" presStyleIdx="4" presStyleCnt="9"/>
      <dgm:spPr/>
      <dgm:t>
        <a:bodyPr/>
        <a:lstStyle/>
        <a:p>
          <a:endParaRPr lang="en-US"/>
        </a:p>
      </dgm:t>
    </dgm:pt>
    <dgm:pt modelId="{E0E4D720-D6A2-44E7-BE9D-298ACBD9D5F4}" type="pres">
      <dgm:prSet presAssocID="{8B7CD781-175F-4005-93F4-32FA696E8720}" presName="hierRoot3" presStyleCnt="0"/>
      <dgm:spPr/>
    </dgm:pt>
    <dgm:pt modelId="{6A0260CF-E152-4DD2-97CD-671B85CA547F}" type="pres">
      <dgm:prSet presAssocID="{8B7CD781-175F-4005-93F4-32FA696E8720}" presName="composite3" presStyleCnt="0"/>
      <dgm:spPr/>
    </dgm:pt>
    <dgm:pt modelId="{3071F2C7-5584-4972-BD0E-B501EEE7B7FA}" type="pres">
      <dgm:prSet presAssocID="{8B7CD781-175F-4005-93F4-32FA696E8720}" presName="background3" presStyleLbl="node3" presStyleIdx="4" presStyleCnt="8"/>
      <dgm:spPr/>
    </dgm:pt>
    <dgm:pt modelId="{4EF94228-F0A3-4493-B6C7-EE606590EEC6}" type="pres">
      <dgm:prSet presAssocID="{8B7CD781-175F-4005-93F4-32FA696E8720}" presName="text3" presStyleLbl="fgAcc3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AB0586-BE3F-4F94-80C1-A89C3A078C11}" type="pres">
      <dgm:prSet presAssocID="{8B7CD781-175F-4005-93F4-32FA696E8720}" presName="hierChild4" presStyleCnt="0"/>
      <dgm:spPr/>
    </dgm:pt>
    <dgm:pt modelId="{31514E42-872D-4DF1-A5BC-00CA74B8056C}" type="pres">
      <dgm:prSet presAssocID="{68D9847E-BE0F-41EC-9927-EF3C29E277B3}" presName="Name17" presStyleLbl="parChTrans1D3" presStyleIdx="5" presStyleCnt="9"/>
      <dgm:spPr/>
      <dgm:t>
        <a:bodyPr/>
        <a:lstStyle/>
        <a:p>
          <a:endParaRPr lang="en-US"/>
        </a:p>
      </dgm:t>
    </dgm:pt>
    <dgm:pt modelId="{451221BF-C2FB-4F44-8A70-6EDC4442F3C8}" type="pres">
      <dgm:prSet presAssocID="{B5426808-84A0-4B18-BC10-263618A237F0}" presName="hierRoot3" presStyleCnt="0"/>
      <dgm:spPr/>
    </dgm:pt>
    <dgm:pt modelId="{6CABDDED-A47F-40B4-A80B-33514F562C26}" type="pres">
      <dgm:prSet presAssocID="{B5426808-84A0-4B18-BC10-263618A237F0}" presName="composite3" presStyleCnt="0"/>
      <dgm:spPr/>
    </dgm:pt>
    <dgm:pt modelId="{72420D91-391B-464E-9C2B-B3192D912248}" type="pres">
      <dgm:prSet presAssocID="{B5426808-84A0-4B18-BC10-263618A237F0}" presName="background3" presStyleLbl="asst2" presStyleIdx="0" presStyleCnt="1"/>
      <dgm:spPr/>
    </dgm:pt>
    <dgm:pt modelId="{7193AC1D-1C3D-4E1F-90F1-CEC1EEFC0C8A}" type="pres">
      <dgm:prSet presAssocID="{B5426808-84A0-4B18-BC10-263618A237F0}" presName="text3" presStyleLbl="fgAcc3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5D2903-8376-4241-BB07-1C7960B0CA55}" type="pres">
      <dgm:prSet presAssocID="{B5426808-84A0-4B18-BC10-263618A237F0}" presName="hierChild4" presStyleCnt="0"/>
      <dgm:spPr/>
    </dgm:pt>
    <dgm:pt modelId="{8680C090-3D00-4F4C-A267-6DB39755E1FF}" type="pres">
      <dgm:prSet presAssocID="{81B89EC4-A777-4355-AA29-7FD6C69A514A}" presName="Name17" presStyleLbl="parChTrans1D3" presStyleIdx="6" presStyleCnt="9"/>
      <dgm:spPr/>
      <dgm:t>
        <a:bodyPr/>
        <a:lstStyle/>
        <a:p>
          <a:endParaRPr lang="en-US"/>
        </a:p>
      </dgm:t>
    </dgm:pt>
    <dgm:pt modelId="{6C93CE9F-679E-478C-A924-D9F229DA537C}" type="pres">
      <dgm:prSet presAssocID="{4B2B1A29-A453-4935-8C17-22DAC3692C68}" presName="hierRoot3" presStyleCnt="0"/>
      <dgm:spPr/>
    </dgm:pt>
    <dgm:pt modelId="{82305CF1-F269-4775-A083-260FCDC02A30}" type="pres">
      <dgm:prSet presAssocID="{4B2B1A29-A453-4935-8C17-22DAC3692C68}" presName="composite3" presStyleCnt="0"/>
      <dgm:spPr/>
    </dgm:pt>
    <dgm:pt modelId="{7220596B-9048-45CC-B5EE-C3E307616A0A}" type="pres">
      <dgm:prSet presAssocID="{4B2B1A29-A453-4935-8C17-22DAC3692C68}" presName="background3" presStyleLbl="node3" presStyleIdx="5" presStyleCnt="8"/>
      <dgm:spPr/>
    </dgm:pt>
    <dgm:pt modelId="{5DB3665E-BE43-480C-B713-BAD52F8C7902}" type="pres">
      <dgm:prSet presAssocID="{4B2B1A29-A453-4935-8C17-22DAC3692C68}" presName="text3" presStyleLbl="fgAcc3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C28DFA-A3DB-45A6-8726-8BE6CA5D3DEF}" type="pres">
      <dgm:prSet presAssocID="{4B2B1A29-A453-4935-8C17-22DAC3692C68}" presName="hierChild4" presStyleCnt="0"/>
      <dgm:spPr/>
    </dgm:pt>
    <dgm:pt modelId="{66CDBCC0-F8F5-4E96-B74F-CD682B6D1C24}" type="pres">
      <dgm:prSet presAssocID="{3B9C593A-3708-4BC1-86EC-E186900E63B0}" presName="Name17" presStyleLbl="parChTrans1D3" presStyleIdx="7" presStyleCnt="9"/>
      <dgm:spPr/>
      <dgm:t>
        <a:bodyPr/>
        <a:lstStyle/>
        <a:p>
          <a:endParaRPr lang="en-US"/>
        </a:p>
      </dgm:t>
    </dgm:pt>
    <dgm:pt modelId="{53346900-E113-4DB8-A962-F4AF911FC83B}" type="pres">
      <dgm:prSet presAssocID="{B3D361E0-1E2E-4DB1-8AB4-9910CC87E3F6}" presName="hierRoot3" presStyleCnt="0"/>
      <dgm:spPr/>
    </dgm:pt>
    <dgm:pt modelId="{DA41C38B-6845-4403-969A-5E430FFC83AF}" type="pres">
      <dgm:prSet presAssocID="{B3D361E0-1E2E-4DB1-8AB4-9910CC87E3F6}" presName="composite3" presStyleCnt="0"/>
      <dgm:spPr/>
    </dgm:pt>
    <dgm:pt modelId="{6F1EB21D-2194-4DCD-B614-D917156F5AB0}" type="pres">
      <dgm:prSet presAssocID="{B3D361E0-1E2E-4DB1-8AB4-9910CC87E3F6}" presName="background3" presStyleLbl="node3" presStyleIdx="6" presStyleCnt="8"/>
      <dgm:spPr/>
    </dgm:pt>
    <dgm:pt modelId="{BEE6EBBE-1C29-4085-B189-BBDF063AE9E1}" type="pres">
      <dgm:prSet presAssocID="{B3D361E0-1E2E-4DB1-8AB4-9910CC87E3F6}" presName="text3" presStyleLbl="fgAcc3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A1A128-B759-40AB-987E-75CA85FB32DA}" type="pres">
      <dgm:prSet presAssocID="{B3D361E0-1E2E-4DB1-8AB4-9910CC87E3F6}" presName="hierChild4" presStyleCnt="0"/>
      <dgm:spPr/>
    </dgm:pt>
    <dgm:pt modelId="{25309824-FEB1-4D03-9C9C-D87D799A5061}" type="pres">
      <dgm:prSet presAssocID="{A2DA6F9D-A00D-4A69-965A-B71098B381FA}" presName="Name17" presStyleLbl="parChTrans1D3" presStyleIdx="8" presStyleCnt="9"/>
      <dgm:spPr/>
      <dgm:t>
        <a:bodyPr/>
        <a:lstStyle/>
        <a:p>
          <a:endParaRPr lang="en-US"/>
        </a:p>
      </dgm:t>
    </dgm:pt>
    <dgm:pt modelId="{82BCA29D-E0D9-4963-A948-BA39D3B353F1}" type="pres">
      <dgm:prSet presAssocID="{4F085539-2C02-449F-B051-AD22A67BB11E}" presName="hierRoot3" presStyleCnt="0"/>
      <dgm:spPr/>
    </dgm:pt>
    <dgm:pt modelId="{AF56350C-5A4B-4E17-AFBA-267F8B62E989}" type="pres">
      <dgm:prSet presAssocID="{4F085539-2C02-449F-B051-AD22A67BB11E}" presName="composite3" presStyleCnt="0"/>
      <dgm:spPr/>
    </dgm:pt>
    <dgm:pt modelId="{B4F42008-CCEE-4E6C-828F-FAFFCEA6069E}" type="pres">
      <dgm:prSet presAssocID="{4F085539-2C02-449F-B051-AD22A67BB11E}" presName="background3" presStyleLbl="node3" presStyleIdx="7" presStyleCnt="8"/>
      <dgm:spPr/>
    </dgm:pt>
    <dgm:pt modelId="{64E7F4F6-62C1-428A-8384-4ADC7DEE0ED4}" type="pres">
      <dgm:prSet presAssocID="{4F085539-2C02-449F-B051-AD22A67BB11E}" presName="text3" presStyleLbl="fgAcc3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0DBBD1-98CB-4850-B8DB-FC0DFC3D0414}" type="pres">
      <dgm:prSet presAssocID="{4F085539-2C02-449F-B051-AD22A67BB11E}" presName="hierChild4" presStyleCnt="0"/>
      <dgm:spPr/>
    </dgm:pt>
  </dgm:ptLst>
  <dgm:cxnLst>
    <dgm:cxn modelId="{DE2AF6FA-29B5-4D96-A8A3-DB04419CDE39}" type="presOf" srcId="{68D9847E-BE0F-41EC-9927-EF3C29E277B3}" destId="{31514E42-872D-4DF1-A5BC-00CA74B8056C}" srcOrd="0" destOrd="0" presId="urn:microsoft.com/office/officeart/2005/8/layout/hierarchy1"/>
    <dgm:cxn modelId="{785B81B9-EEAA-4993-8964-7214ADAAA6BC}" type="presOf" srcId="{E0477C9A-9E85-498D-9415-322D74ABECCF}" destId="{C45F4157-D04A-4D67-992A-DE55D2BE7291}" srcOrd="0" destOrd="0" presId="urn:microsoft.com/office/officeart/2005/8/layout/hierarchy1"/>
    <dgm:cxn modelId="{9D784DEB-7B8F-4158-B258-AB3AD92E2372}" srcId="{DA891890-6571-4379-A608-F2AB3300DA07}" destId="{4B2B1A29-A453-4935-8C17-22DAC3692C68}" srcOrd="2" destOrd="0" parTransId="{81B89EC4-A777-4355-AA29-7FD6C69A514A}" sibTransId="{3EDE977A-0D76-4777-A3CC-F0232AABEE15}"/>
    <dgm:cxn modelId="{674795BD-325D-4EE8-BB55-E3D864A7CDF3}" srcId="{DA891890-6571-4379-A608-F2AB3300DA07}" destId="{B5426808-84A0-4B18-BC10-263618A237F0}" srcOrd="1" destOrd="0" parTransId="{68D9847E-BE0F-41EC-9927-EF3C29E277B3}" sibTransId="{ABE17280-E90E-449C-8B50-F4A09032E37F}"/>
    <dgm:cxn modelId="{9A4C72F4-5E80-42A4-89B3-2BD19B85EC57}" type="presOf" srcId="{8B7CD781-175F-4005-93F4-32FA696E8720}" destId="{4EF94228-F0A3-4493-B6C7-EE606590EEC6}" srcOrd="0" destOrd="0" presId="urn:microsoft.com/office/officeart/2005/8/layout/hierarchy1"/>
    <dgm:cxn modelId="{5164769F-EC25-489F-8521-9CFD7750A35C}" srcId="{02F97095-ADD9-4791-95F7-DDF9D4E3B1DB}" destId="{43F378AF-42DF-40E2-BFC4-2E74DC915F30}" srcOrd="2" destOrd="0" parTransId="{B3A53996-CCEF-4385-BC16-5375920EC1AE}" sibTransId="{928725BC-E6F3-4B9D-970F-611531E9DB1C}"/>
    <dgm:cxn modelId="{BA981F81-B763-4337-B071-9E842835C03C}" type="presOf" srcId="{81B89EC4-A777-4355-AA29-7FD6C69A514A}" destId="{8680C090-3D00-4F4C-A267-6DB39755E1FF}" srcOrd="0" destOrd="0" presId="urn:microsoft.com/office/officeart/2005/8/layout/hierarchy1"/>
    <dgm:cxn modelId="{23C78077-D3FF-40B4-BD4E-FE948FD0A5C9}" type="presOf" srcId="{B3D361E0-1E2E-4DB1-8AB4-9910CC87E3F6}" destId="{BEE6EBBE-1C29-4085-B189-BBDF063AE9E1}" srcOrd="0" destOrd="0" presId="urn:microsoft.com/office/officeart/2005/8/layout/hierarchy1"/>
    <dgm:cxn modelId="{B9217E75-4B4B-4DD9-827A-98BE3735E422}" srcId="{02F97095-ADD9-4791-95F7-DDF9D4E3B1DB}" destId="{C4F1C7D8-214F-43CF-938D-9F228C3845AC}" srcOrd="0" destOrd="0" parTransId="{1856F8C9-9F22-4EFC-8347-4C0513230818}" sibTransId="{8C3D6E3D-8618-458C-973B-8B5B895C128E}"/>
    <dgm:cxn modelId="{89A297DA-F8DB-4039-B8E7-90626F6DE80A}" srcId="{C1C0C77D-3A92-4A43-83F9-6D811251AF51}" destId="{DA891890-6571-4379-A608-F2AB3300DA07}" srcOrd="1" destOrd="0" parTransId="{FCAB375C-1315-48BE-A83E-12A3DC85129B}" sibTransId="{BB66E0E6-69A9-4AAB-B453-FB4110672C10}"/>
    <dgm:cxn modelId="{B748E7A2-5491-4540-BB19-C3AF1656B8EA}" type="presOf" srcId="{A319237E-43F7-45A4-862A-1EF348363BA9}" destId="{3A57ABA3-4E5F-4EEA-BD1E-EBC684C26B3E}" srcOrd="0" destOrd="0" presId="urn:microsoft.com/office/officeart/2005/8/layout/hierarchy1"/>
    <dgm:cxn modelId="{7C3951F8-78BD-44B1-9D39-4E55B1713788}" type="presOf" srcId="{B5426808-84A0-4B18-BC10-263618A237F0}" destId="{7193AC1D-1C3D-4E1F-90F1-CEC1EEFC0C8A}" srcOrd="0" destOrd="0" presId="urn:microsoft.com/office/officeart/2005/8/layout/hierarchy1"/>
    <dgm:cxn modelId="{B753B7CE-9A14-42DF-9D10-E53DA055E43E}" type="presOf" srcId="{02F97095-ADD9-4791-95F7-DDF9D4E3B1DB}" destId="{B82FB3DF-5981-4918-BCF9-58478BB8AB61}" srcOrd="0" destOrd="0" presId="urn:microsoft.com/office/officeart/2005/8/layout/hierarchy1"/>
    <dgm:cxn modelId="{2FE211A2-6339-4608-ABD0-89EB12F43E63}" type="presOf" srcId="{DA891890-6571-4379-A608-F2AB3300DA07}" destId="{959A9C83-EFD8-425A-B136-C6E47AF72138}" srcOrd="0" destOrd="0" presId="urn:microsoft.com/office/officeart/2005/8/layout/hierarchy1"/>
    <dgm:cxn modelId="{8DF53473-F044-404A-A4E0-994B222763A9}" type="presOf" srcId="{4B2B1A29-A453-4935-8C17-22DAC3692C68}" destId="{5DB3665E-BE43-480C-B713-BAD52F8C7902}" srcOrd="0" destOrd="0" presId="urn:microsoft.com/office/officeart/2005/8/layout/hierarchy1"/>
    <dgm:cxn modelId="{A86FD894-0CFD-4041-B618-949D411B922B}" srcId="{02F97095-ADD9-4791-95F7-DDF9D4E3B1DB}" destId="{E0477C9A-9E85-498D-9415-322D74ABECCF}" srcOrd="1" destOrd="0" parTransId="{A319237E-43F7-45A4-862A-1EF348363BA9}" sibTransId="{1F213DD7-1E88-4BC5-AAB6-45D8C374EF61}"/>
    <dgm:cxn modelId="{5B3474E4-74E3-4A93-BF01-BC0FAAB8EB3D}" type="presOf" srcId="{667C8D8C-3944-4F86-9BFD-6E7F054C2670}" destId="{6B279388-C499-48B1-A1F7-F43BD471F6F0}" srcOrd="0" destOrd="0" presId="urn:microsoft.com/office/officeart/2005/8/layout/hierarchy1"/>
    <dgm:cxn modelId="{AEA75B92-C126-461E-B467-2B3F2753799D}" type="presOf" srcId="{A2DA6F9D-A00D-4A69-965A-B71098B381FA}" destId="{25309824-FEB1-4D03-9C9C-D87D799A5061}" srcOrd="0" destOrd="0" presId="urn:microsoft.com/office/officeart/2005/8/layout/hierarchy1"/>
    <dgm:cxn modelId="{1CE5D2DC-9D31-499A-BC0E-B9506D61A51D}" type="presOf" srcId="{AB2465C1-4260-4723-B4DF-54EC50D8300A}" destId="{3FF7876D-D4BB-4191-A554-FACAF3C200A2}" srcOrd="0" destOrd="0" presId="urn:microsoft.com/office/officeart/2005/8/layout/hierarchy1"/>
    <dgm:cxn modelId="{58C91EEC-BAD5-43BE-973B-0B044CE55128}" srcId="{C1C0C77D-3A92-4A43-83F9-6D811251AF51}" destId="{02F97095-ADD9-4791-95F7-DDF9D4E3B1DB}" srcOrd="0" destOrd="0" parTransId="{FBF2CD49-C974-4927-A5D2-8D5A72D0CA29}" sibTransId="{71368C05-C3ED-474A-A30D-17F4EF0EFB42}"/>
    <dgm:cxn modelId="{0B44FAE3-BBA2-45F1-AD1F-8F2C5853FFB7}" type="presOf" srcId="{FBF2CD49-C974-4927-A5D2-8D5A72D0CA29}" destId="{53B94237-1B5B-4B63-859D-5BF5AAC7BF50}" srcOrd="0" destOrd="0" presId="urn:microsoft.com/office/officeart/2005/8/layout/hierarchy1"/>
    <dgm:cxn modelId="{647DC6AD-49C5-411E-9C18-1C6E81D98281}" srcId="{02F97095-ADD9-4791-95F7-DDF9D4E3B1DB}" destId="{F842A4E8-FB7F-4D92-84F3-EAC5657652BC}" srcOrd="3" destOrd="0" parTransId="{667C8D8C-3944-4F86-9BFD-6E7F054C2670}" sibTransId="{7170319D-B88D-41EA-9DD1-4D7605D6FDAE}"/>
    <dgm:cxn modelId="{9B25CEBE-45FB-4DDE-ABAB-0BD5CFD524BC}" srcId="{DA891890-6571-4379-A608-F2AB3300DA07}" destId="{4F085539-2C02-449F-B051-AD22A67BB11E}" srcOrd="4" destOrd="0" parTransId="{A2DA6F9D-A00D-4A69-965A-B71098B381FA}" sibTransId="{0C87C8A5-D6FF-4893-BADF-CBDA32D9DBFE}"/>
    <dgm:cxn modelId="{EF21C3B0-E2FE-432E-9A99-A387AE871256}" type="presOf" srcId="{C1C0C77D-3A92-4A43-83F9-6D811251AF51}" destId="{0D919CFE-2E9A-46D3-A69D-D3304ED0D749}" srcOrd="0" destOrd="0" presId="urn:microsoft.com/office/officeart/2005/8/layout/hierarchy1"/>
    <dgm:cxn modelId="{FD9B5FF7-D31C-40EA-ADC6-CA1CD3A75061}" srcId="{DA891890-6571-4379-A608-F2AB3300DA07}" destId="{8B7CD781-175F-4005-93F4-32FA696E8720}" srcOrd="0" destOrd="0" parTransId="{AB2465C1-4260-4723-B4DF-54EC50D8300A}" sibTransId="{5358420A-AD60-4E98-AC4F-6456D9B1193D}"/>
    <dgm:cxn modelId="{14D502F3-9CC3-47D9-8F64-9D68CFF205E5}" type="presOf" srcId="{F842A4E8-FB7F-4D92-84F3-EAC5657652BC}" destId="{E1838C33-72F1-4378-BDC6-B9A0A90852A2}" srcOrd="0" destOrd="0" presId="urn:microsoft.com/office/officeart/2005/8/layout/hierarchy1"/>
    <dgm:cxn modelId="{E43A6EC5-3F87-405E-A218-7AAE1CD68F61}" type="presOf" srcId="{3B9C593A-3708-4BC1-86EC-E186900E63B0}" destId="{66CDBCC0-F8F5-4E96-B74F-CD682B6D1C24}" srcOrd="0" destOrd="0" presId="urn:microsoft.com/office/officeart/2005/8/layout/hierarchy1"/>
    <dgm:cxn modelId="{7EDD681E-8228-4A58-9839-C4A02DF78CC7}" type="presOf" srcId="{FCAB375C-1315-48BE-A83E-12A3DC85129B}" destId="{C7FE7277-E409-4A62-8036-914C459548A0}" srcOrd="0" destOrd="0" presId="urn:microsoft.com/office/officeart/2005/8/layout/hierarchy1"/>
    <dgm:cxn modelId="{55337417-2FF2-4FB1-830B-12EB19B30734}" srcId="{0C9356A9-24C4-4FBF-9DD9-4F4838BCE0B6}" destId="{C1C0C77D-3A92-4A43-83F9-6D811251AF51}" srcOrd="0" destOrd="0" parTransId="{B812C756-594A-4131-BA58-98D4BEF0760C}" sibTransId="{91575A0A-56CA-4AE4-9CDF-0D03E6EFC6E3}"/>
    <dgm:cxn modelId="{032E0A93-699D-4E69-A0A5-543292DDDCB3}" type="presOf" srcId="{1856F8C9-9F22-4EFC-8347-4C0513230818}" destId="{BDC71F08-2646-4A2A-8F2D-EDE9EDE1DAE6}" srcOrd="0" destOrd="0" presId="urn:microsoft.com/office/officeart/2005/8/layout/hierarchy1"/>
    <dgm:cxn modelId="{6427D04E-1D79-4EDC-967F-E4A6B98491DC}" type="presOf" srcId="{0C9356A9-24C4-4FBF-9DD9-4F4838BCE0B6}" destId="{397AA0BD-8749-416F-A95D-373AAD56D9A0}" srcOrd="0" destOrd="0" presId="urn:microsoft.com/office/officeart/2005/8/layout/hierarchy1"/>
    <dgm:cxn modelId="{89A8025C-ADBB-4DEA-80EF-0CED691BDC52}" type="presOf" srcId="{B3A53996-CCEF-4385-BC16-5375920EC1AE}" destId="{B066C348-4CB9-40C2-A1AE-BA15363C92E8}" srcOrd="0" destOrd="0" presId="urn:microsoft.com/office/officeart/2005/8/layout/hierarchy1"/>
    <dgm:cxn modelId="{9B4B7323-6533-4045-8E81-1295557C9652}" type="presOf" srcId="{4F085539-2C02-449F-B051-AD22A67BB11E}" destId="{64E7F4F6-62C1-428A-8384-4ADC7DEE0ED4}" srcOrd="0" destOrd="0" presId="urn:microsoft.com/office/officeart/2005/8/layout/hierarchy1"/>
    <dgm:cxn modelId="{5CD1D59F-CCF1-4B82-A4D3-E85F4B3712FA}" type="presOf" srcId="{43F378AF-42DF-40E2-BFC4-2E74DC915F30}" destId="{AC6760C8-2E15-4DA0-8E57-3DBB5F9F2A23}" srcOrd="0" destOrd="0" presId="urn:microsoft.com/office/officeart/2005/8/layout/hierarchy1"/>
    <dgm:cxn modelId="{4EC20F48-9B1C-46ED-B237-6F5FC176DACD}" type="presOf" srcId="{C4F1C7D8-214F-43CF-938D-9F228C3845AC}" destId="{487DFDD7-D84C-4B02-858C-EA0B239EB8B0}" srcOrd="0" destOrd="0" presId="urn:microsoft.com/office/officeart/2005/8/layout/hierarchy1"/>
    <dgm:cxn modelId="{A6CC80D2-BE26-4C1A-BAD4-E33BE8B5CF52}" srcId="{DA891890-6571-4379-A608-F2AB3300DA07}" destId="{B3D361E0-1E2E-4DB1-8AB4-9910CC87E3F6}" srcOrd="3" destOrd="0" parTransId="{3B9C593A-3708-4BC1-86EC-E186900E63B0}" sibTransId="{29ED7CDB-BE21-4B65-B77F-E8F7BED80847}"/>
    <dgm:cxn modelId="{D17BDA61-85FD-41F5-B768-F78436A21316}" type="presParOf" srcId="{397AA0BD-8749-416F-A95D-373AAD56D9A0}" destId="{0D4A0A76-725B-439D-83EE-F324271034C8}" srcOrd="0" destOrd="0" presId="urn:microsoft.com/office/officeart/2005/8/layout/hierarchy1"/>
    <dgm:cxn modelId="{352C7FE1-8361-4B6F-919E-BCB7029802E8}" type="presParOf" srcId="{0D4A0A76-725B-439D-83EE-F324271034C8}" destId="{4A060242-4932-491D-9EF5-A3FA931FC9CF}" srcOrd="0" destOrd="0" presId="urn:microsoft.com/office/officeart/2005/8/layout/hierarchy1"/>
    <dgm:cxn modelId="{833FFA2D-FA91-42A0-B7D0-8E7E030B5DB6}" type="presParOf" srcId="{4A060242-4932-491D-9EF5-A3FA931FC9CF}" destId="{967B7FCC-EE61-4BE5-AE8A-F7365E6898AD}" srcOrd="0" destOrd="0" presId="urn:microsoft.com/office/officeart/2005/8/layout/hierarchy1"/>
    <dgm:cxn modelId="{F0A36BB9-8DFA-4F83-86FA-39189F334087}" type="presParOf" srcId="{4A060242-4932-491D-9EF5-A3FA931FC9CF}" destId="{0D919CFE-2E9A-46D3-A69D-D3304ED0D749}" srcOrd="1" destOrd="0" presId="urn:microsoft.com/office/officeart/2005/8/layout/hierarchy1"/>
    <dgm:cxn modelId="{4C35C3A9-448F-4268-956C-D817011DD669}" type="presParOf" srcId="{0D4A0A76-725B-439D-83EE-F324271034C8}" destId="{1306D98F-E46A-43EB-96B3-EACD81384FA1}" srcOrd="1" destOrd="0" presId="urn:microsoft.com/office/officeart/2005/8/layout/hierarchy1"/>
    <dgm:cxn modelId="{03B5AD47-BF61-424A-A43C-D3E2FD23F49B}" type="presParOf" srcId="{1306D98F-E46A-43EB-96B3-EACD81384FA1}" destId="{53B94237-1B5B-4B63-859D-5BF5AAC7BF50}" srcOrd="0" destOrd="0" presId="urn:microsoft.com/office/officeart/2005/8/layout/hierarchy1"/>
    <dgm:cxn modelId="{BB081D46-D8C4-4A28-9F0C-1A49887D6C4D}" type="presParOf" srcId="{1306D98F-E46A-43EB-96B3-EACD81384FA1}" destId="{3392AC9A-E39F-4A96-A777-805253980482}" srcOrd="1" destOrd="0" presId="urn:microsoft.com/office/officeart/2005/8/layout/hierarchy1"/>
    <dgm:cxn modelId="{05D02308-2C75-4144-8587-DD0B97C697AF}" type="presParOf" srcId="{3392AC9A-E39F-4A96-A777-805253980482}" destId="{DC44EDC4-7B9D-44AB-97C2-3CB1DEB88F54}" srcOrd="0" destOrd="0" presId="urn:microsoft.com/office/officeart/2005/8/layout/hierarchy1"/>
    <dgm:cxn modelId="{4A57FF9F-078C-40D6-92C0-07B8E0B69D61}" type="presParOf" srcId="{DC44EDC4-7B9D-44AB-97C2-3CB1DEB88F54}" destId="{16D6DE07-5BF5-44F2-9B77-119C82E2B49B}" srcOrd="0" destOrd="0" presId="urn:microsoft.com/office/officeart/2005/8/layout/hierarchy1"/>
    <dgm:cxn modelId="{6C8715DD-08CB-4D03-ABC4-29FA0071DA88}" type="presParOf" srcId="{DC44EDC4-7B9D-44AB-97C2-3CB1DEB88F54}" destId="{B82FB3DF-5981-4918-BCF9-58478BB8AB61}" srcOrd="1" destOrd="0" presId="urn:microsoft.com/office/officeart/2005/8/layout/hierarchy1"/>
    <dgm:cxn modelId="{A10FBDE0-32AA-4DDF-AA78-9D0087A9B7CD}" type="presParOf" srcId="{3392AC9A-E39F-4A96-A777-805253980482}" destId="{01CAED04-6A65-411A-8285-8A1C56304AEE}" srcOrd="1" destOrd="0" presId="urn:microsoft.com/office/officeart/2005/8/layout/hierarchy1"/>
    <dgm:cxn modelId="{7F9F5510-E6DC-42E1-AB9C-E00401F2D2E3}" type="presParOf" srcId="{01CAED04-6A65-411A-8285-8A1C56304AEE}" destId="{BDC71F08-2646-4A2A-8F2D-EDE9EDE1DAE6}" srcOrd="0" destOrd="0" presId="urn:microsoft.com/office/officeart/2005/8/layout/hierarchy1"/>
    <dgm:cxn modelId="{1A8F60BD-2ACF-455B-A8E9-68A7D105F688}" type="presParOf" srcId="{01CAED04-6A65-411A-8285-8A1C56304AEE}" destId="{E04D5347-81AA-43D9-B376-2BE5BDF06426}" srcOrd="1" destOrd="0" presId="urn:microsoft.com/office/officeart/2005/8/layout/hierarchy1"/>
    <dgm:cxn modelId="{500D3733-0CC2-4A08-B7BC-EB0EB0B7BA7D}" type="presParOf" srcId="{E04D5347-81AA-43D9-B376-2BE5BDF06426}" destId="{A6ABEDF3-27EC-4A2D-A685-8B0CA1FA23EA}" srcOrd="0" destOrd="0" presId="urn:microsoft.com/office/officeart/2005/8/layout/hierarchy1"/>
    <dgm:cxn modelId="{5ACBBAD4-BDE0-4AE0-A90E-5A350F395D31}" type="presParOf" srcId="{A6ABEDF3-27EC-4A2D-A685-8B0CA1FA23EA}" destId="{FD41FE55-212F-433D-BE46-B26154BB7BE3}" srcOrd="0" destOrd="0" presId="urn:microsoft.com/office/officeart/2005/8/layout/hierarchy1"/>
    <dgm:cxn modelId="{9D36FBBD-26A7-4757-8B56-F1E659418766}" type="presParOf" srcId="{A6ABEDF3-27EC-4A2D-A685-8B0CA1FA23EA}" destId="{487DFDD7-D84C-4B02-858C-EA0B239EB8B0}" srcOrd="1" destOrd="0" presId="urn:microsoft.com/office/officeart/2005/8/layout/hierarchy1"/>
    <dgm:cxn modelId="{F5F616DA-4DC1-4805-A630-A383DAFC33B0}" type="presParOf" srcId="{E04D5347-81AA-43D9-B376-2BE5BDF06426}" destId="{E63DF8CD-C464-4765-8C03-4C2F8F6BA76C}" srcOrd="1" destOrd="0" presId="urn:microsoft.com/office/officeart/2005/8/layout/hierarchy1"/>
    <dgm:cxn modelId="{E906BC99-0201-4FFC-B23B-1DF54557A204}" type="presParOf" srcId="{01CAED04-6A65-411A-8285-8A1C56304AEE}" destId="{3A57ABA3-4E5F-4EEA-BD1E-EBC684C26B3E}" srcOrd="2" destOrd="0" presId="urn:microsoft.com/office/officeart/2005/8/layout/hierarchy1"/>
    <dgm:cxn modelId="{810918E2-A7B4-4A9C-8856-56CACA37322D}" type="presParOf" srcId="{01CAED04-6A65-411A-8285-8A1C56304AEE}" destId="{F8D6E563-B2BC-4646-AE4E-301068D27BB0}" srcOrd="3" destOrd="0" presId="urn:microsoft.com/office/officeart/2005/8/layout/hierarchy1"/>
    <dgm:cxn modelId="{AB6139A5-92ED-4233-AA6C-03A5F146CDF4}" type="presParOf" srcId="{F8D6E563-B2BC-4646-AE4E-301068D27BB0}" destId="{818260B3-F9D8-42FB-817A-4FD48612E145}" srcOrd="0" destOrd="0" presId="urn:microsoft.com/office/officeart/2005/8/layout/hierarchy1"/>
    <dgm:cxn modelId="{11CF7445-9E4D-428C-AD0D-22B95249DE1D}" type="presParOf" srcId="{818260B3-F9D8-42FB-817A-4FD48612E145}" destId="{83022C0F-35AE-49FA-9877-C28D969877E5}" srcOrd="0" destOrd="0" presId="urn:microsoft.com/office/officeart/2005/8/layout/hierarchy1"/>
    <dgm:cxn modelId="{867502AD-79B7-4A94-8C91-BCEFF7A02FFF}" type="presParOf" srcId="{818260B3-F9D8-42FB-817A-4FD48612E145}" destId="{C45F4157-D04A-4D67-992A-DE55D2BE7291}" srcOrd="1" destOrd="0" presId="urn:microsoft.com/office/officeart/2005/8/layout/hierarchy1"/>
    <dgm:cxn modelId="{30C8CBC2-8FF1-4064-95FA-A70460C34B80}" type="presParOf" srcId="{F8D6E563-B2BC-4646-AE4E-301068D27BB0}" destId="{EF26A535-47B9-46A6-B996-02E64C359571}" srcOrd="1" destOrd="0" presId="urn:microsoft.com/office/officeart/2005/8/layout/hierarchy1"/>
    <dgm:cxn modelId="{438D148A-DB35-4E31-9D3F-E0E66C2FB46E}" type="presParOf" srcId="{01CAED04-6A65-411A-8285-8A1C56304AEE}" destId="{B066C348-4CB9-40C2-A1AE-BA15363C92E8}" srcOrd="4" destOrd="0" presId="urn:microsoft.com/office/officeart/2005/8/layout/hierarchy1"/>
    <dgm:cxn modelId="{0EA254A9-D4FD-415F-86D1-4352983441AA}" type="presParOf" srcId="{01CAED04-6A65-411A-8285-8A1C56304AEE}" destId="{03E856A3-F4C3-49BC-922F-34355DF4C6B3}" srcOrd="5" destOrd="0" presId="urn:microsoft.com/office/officeart/2005/8/layout/hierarchy1"/>
    <dgm:cxn modelId="{3A6AA9ED-9D6B-4976-9FB9-63EABBD38708}" type="presParOf" srcId="{03E856A3-F4C3-49BC-922F-34355DF4C6B3}" destId="{6D7F55F2-7FBA-4ED8-B288-000FC38EEC55}" srcOrd="0" destOrd="0" presId="urn:microsoft.com/office/officeart/2005/8/layout/hierarchy1"/>
    <dgm:cxn modelId="{D9006090-6DEE-4F87-A524-E601431F1526}" type="presParOf" srcId="{6D7F55F2-7FBA-4ED8-B288-000FC38EEC55}" destId="{1452ACC2-3E96-46E7-B1D5-0961BC46BF91}" srcOrd="0" destOrd="0" presId="urn:microsoft.com/office/officeart/2005/8/layout/hierarchy1"/>
    <dgm:cxn modelId="{B44B840C-1868-4D55-82E1-20715FF71E0A}" type="presParOf" srcId="{6D7F55F2-7FBA-4ED8-B288-000FC38EEC55}" destId="{AC6760C8-2E15-4DA0-8E57-3DBB5F9F2A23}" srcOrd="1" destOrd="0" presId="urn:microsoft.com/office/officeart/2005/8/layout/hierarchy1"/>
    <dgm:cxn modelId="{3DF23A53-6CF2-4B26-B92D-10BE3F6FFCC3}" type="presParOf" srcId="{03E856A3-F4C3-49BC-922F-34355DF4C6B3}" destId="{CC38C4BA-2A99-43C0-B3A9-1DDA48EE67A0}" srcOrd="1" destOrd="0" presId="urn:microsoft.com/office/officeart/2005/8/layout/hierarchy1"/>
    <dgm:cxn modelId="{3E3AF4E5-482B-4C7C-89F5-405791973EFD}" type="presParOf" srcId="{01CAED04-6A65-411A-8285-8A1C56304AEE}" destId="{6B279388-C499-48B1-A1F7-F43BD471F6F0}" srcOrd="6" destOrd="0" presId="urn:microsoft.com/office/officeart/2005/8/layout/hierarchy1"/>
    <dgm:cxn modelId="{FBB59903-E704-4168-9462-B659A9F426A2}" type="presParOf" srcId="{01CAED04-6A65-411A-8285-8A1C56304AEE}" destId="{70F3C471-97AC-4202-8499-366FFD9F6E2B}" srcOrd="7" destOrd="0" presId="urn:microsoft.com/office/officeart/2005/8/layout/hierarchy1"/>
    <dgm:cxn modelId="{44019AB8-0D50-4744-97C4-0AB727D615DA}" type="presParOf" srcId="{70F3C471-97AC-4202-8499-366FFD9F6E2B}" destId="{3AB96DA9-B66B-48BE-A878-DD6B3F40C17E}" srcOrd="0" destOrd="0" presId="urn:microsoft.com/office/officeart/2005/8/layout/hierarchy1"/>
    <dgm:cxn modelId="{8E3D5FF8-ACB4-4885-93A6-3246AE9DAD5E}" type="presParOf" srcId="{3AB96DA9-B66B-48BE-A878-DD6B3F40C17E}" destId="{18C071D7-7560-4A4F-8977-B296D3D05349}" srcOrd="0" destOrd="0" presId="urn:microsoft.com/office/officeart/2005/8/layout/hierarchy1"/>
    <dgm:cxn modelId="{1187FE4A-5328-46C0-AF2E-4557F7CB9EC0}" type="presParOf" srcId="{3AB96DA9-B66B-48BE-A878-DD6B3F40C17E}" destId="{E1838C33-72F1-4378-BDC6-B9A0A90852A2}" srcOrd="1" destOrd="0" presId="urn:microsoft.com/office/officeart/2005/8/layout/hierarchy1"/>
    <dgm:cxn modelId="{9BD7629F-1570-4DD9-AF1D-8B2B17CC96B9}" type="presParOf" srcId="{70F3C471-97AC-4202-8499-366FFD9F6E2B}" destId="{87CAAE41-0F9B-43A4-B89E-D831AD289517}" srcOrd="1" destOrd="0" presId="urn:microsoft.com/office/officeart/2005/8/layout/hierarchy1"/>
    <dgm:cxn modelId="{E69B4E92-FD67-4A74-A787-305C26927FF9}" type="presParOf" srcId="{1306D98F-E46A-43EB-96B3-EACD81384FA1}" destId="{C7FE7277-E409-4A62-8036-914C459548A0}" srcOrd="2" destOrd="0" presId="urn:microsoft.com/office/officeart/2005/8/layout/hierarchy1"/>
    <dgm:cxn modelId="{94D41A2F-86CE-4A14-979B-967CBACA93E5}" type="presParOf" srcId="{1306D98F-E46A-43EB-96B3-EACD81384FA1}" destId="{64907176-E868-4834-A5CD-A3DA28D2AA02}" srcOrd="3" destOrd="0" presId="urn:microsoft.com/office/officeart/2005/8/layout/hierarchy1"/>
    <dgm:cxn modelId="{B95FB3B1-AFBE-49E9-AF8C-56A3230C9121}" type="presParOf" srcId="{64907176-E868-4834-A5CD-A3DA28D2AA02}" destId="{767BCFCA-D826-4219-9EB1-2FAEE2EFB4BC}" srcOrd="0" destOrd="0" presId="urn:microsoft.com/office/officeart/2005/8/layout/hierarchy1"/>
    <dgm:cxn modelId="{3FE31B1B-8A29-4B1C-9261-FAEEF3ADC081}" type="presParOf" srcId="{767BCFCA-D826-4219-9EB1-2FAEE2EFB4BC}" destId="{3E8E5381-E21B-4BA7-A558-7EF992A3DDEE}" srcOrd="0" destOrd="0" presId="urn:microsoft.com/office/officeart/2005/8/layout/hierarchy1"/>
    <dgm:cxn modelId="{4E3549C6-B7A4-42B1-B99D-0FAF70F541FB}" type="presParOf" srcId="{767BCFCA-D826-4219-9EB1-2FAEE2EFB4BC}" destId="{959A9C83-EFD8-425A-B136-C6E47AF72138}" srcOrd="1" destOrd="0" presId="urn:microsoft.com/office/officeart/2005/8/layout/hierarchy1"/>
    <dgm:cxn modelId="{8247D2E6-D8D4-4650-B3F4-44C5118AD7DC}" type="presParOf" srcId="{64907176-E868-4834-A5CD-A3DA28D2AA02}" destId="{2DD8D3DB-D491-4B5C-A903-F6A5C2302F43}" srcOrd="1" destOrd="0" presId="urn:microsoft.com/office/officeart/2005/8/layout/hierarchy1"/>
    <dgm:cxn modelId="{30DBC27A-8CF0-4043-B9BE-DB049DED366D}" type="presParOf" srcId="{2DD8D3DB-D491-4B5C-A903-F6A5C2302F43}" destId="{3FF7876D-D4BB-4191-A554-FACAF3C200A2}" srcOrd="0" destOrd="0" presId="urn:microsoft.com/office/officeart/2005/8/layout/hierarchy1"/>
    <dgm:cxn modelId="{99A14396-6BCA-442D-9E87-A91B4E2E1337}" type="presParOf" srcId="{2DD8D3DB-D491-4B5C-A903-F6A5C2302F43}" destId="{E0E4D720-D6A2-44E7-BE9D-298ACBD9D5F4}" srcOrd="1" destOrd="0" presId="urn:microsoft.com/office/officeart/2005/8/layout/hierarchy1"/>
    <dgm:cxn modelId="{A3D4273C-CC7B-4C23-B5C5-D6864DC866A6}" type="presParOf" srcId="{E0E4D720-D6A2-44E7-BE9D-298ACBD9D5F4}" destId="{6A0260CF-E152-4DD2-97CD-671B85CA547F}" srcOrd="0" destOrd="0" presId="urn:microsoft.com/office/officeart/2005/8/layout/hierarchy1"/>
    <dgm:cxn modelId="{896042D7-BA40-4500-BB72-B210528F3276}" type="presParOf" srcId="{6A0260CF-E152-4DD2-97CD-671B85CA547F}" destId="{3071F2C7-5584-4972-BD0E-B501EEE7B7FA}" srcOrd="0" destOrd="0" presId="urn:microsoft.com/office/officeart/2005/8/layout/hierarchy1"/>
    <dgm:cxn modelId="{DE428E67-3CD0-443B-B573-8890A211F7A7}" type="presParOf" srcId="{6A0260CF-E152-4DD2-97CD-671B85CA547F}" destId="{4EF94228-F0A3-4493-B6C7-EE606590EEC6}" srcOrd="1" destOrd="0" presId="urn:microsoft.com/office/officeart/2005/8/layout/hierarchy1"/>
    <dgm:cxn modelId="{1018981F-66B8-47AC-A417-DF677EEBBFB9}" type="presParOf" srcId="{E0E4D720-D6A2-44E7-BE9D-298ACBD9D5F4}" destId="{34AB0586-BE3F-4F94-80C1-A89C3A078C11}" srcOrd="1" destOrd="0" presId="urn:microsoft.com/office/officeart/2005/8/layout/hierarchy1"/>
    <dgm:cxn modelId="{A6F1AC41-7A44-492C-8299-91C71D5AD9D7}" type="presParOf" srcId="{2DD8D3DB-D491-4B5C-A903-F6A5C2302F43}" destId="{31514E42-872D-4DF1-A5BC-00CA74B8056C}" srcOrd="2" destOrd="0" presId="urn:microsoft.com/office/officeart/2005/8/layout/hierarchy1"/>
    <dgm:cxn modelId="{C45E1DFF-24D1-4CAC-9B5D-FC17A135EDB4}" type="presParOf" srcId="{2DD8D3DB-D491-4B5C-A903-F6A5C2302F43}" destId="{451221BF-C2FB-4F44-8A70-6EDC4442F3C8}" srcOrd="3" destOrd="0" presId="urn:microsoft.com/office/officeart/2005/8/layout/hierarchy1"/>
    <dgm:cxn modelId="{29F08F73-A0C0-447A-A836-DBB609026C56}" type="presParOf" srcId="{451221BF-C2FB-4F44-8A70-6EDC4442F3C8}" destId="{6CABDDED-A47F-40B4-A80B-33514F562C26}" srcOrd="0" destOrd="0" presId="urn:microsoft.com/office/officeart/2005/8/layout/hierarchy1"/>
    <dgm:cxn modelId="{4217E8C7-6517-497A-8F2F-BE1274C9D519}" type="presParOf" srcId="{6CABDDED-A47F-40B4-A80B-33514F562C26}" destId="{72420D91-391B-464E-9C2B-B3192D912248}" srcOrd="0" destOrd="0" presId="urn:microsoft.com/office/officeart/2005/8/layout/hierarchy1"/>
    <dgm:cxn modelId="{99F431A7-33A5-4FE6-85CF-D54A08CBBCAA}" type="presParOf" srcId="{6CABDDED-A47F-40B4-A80B-33514F562C26}" destId="{7193AC1D-1C3D-4E1F-90F1-CEC1EEFC0C8A}" srcOrd="1" destOrd="0" presId="urn:microsoft.com/office/officeart/2005/8/layout/hierarchy1"/>
    <dgm:cxn modelId="{E9378551-70D4-4B7A-AC89-1595D79C4FD9}" type="presParOf" srcId="{451221BF-C2FB-4F44-8A70-6EDC4442F3C8}" destId="{9F5D2903-8376-4241-BB07-1C7960B0CA55}" srcOrd="1" destOrd="0" presId="urn:microsoft.com/office/officeart/2005/8/layout/hierarchy1"/>
    <dgm:cxn modelId="{E982AFBF-41A9-4075-A66A-580DB5C49819}" type="presParOf" srcId="{2DD8D3DB-D491-4B5C-A903-F6A5C2302F43}" destId="{8680C090-3D00-4F4C-A267-6DB39755E1FF}" srcOrd="4" destOrd="0" presId="urn:microsoft.com/office/officeart/2005/8/layout/hierarchy1"/>
    <dgm:cxn modelId="{17DD2F53-3023-4BB7-A86B-E6258B6BA006}" type="presParOf" srcId="{2DD8D3DB-D491-4B5C-A903-F6A5C2302F43}" destId="{6C93CE9F-679E-478C-A924-D9F229DA537C}" srcOrd="5" destOrd="0" presId="urn:microsoft.com/office/officeart/2005/8/layout/hierarchy1"/>
    <dgm:cxn modelId="{0D4C3B4D-FE6F-42A7-8302-6DE64A8C16AF}" type="presParOf" srcId="{6C93CE9F-679E-478C-A924-D9F229DA537C}" destId="{82305CF1-F269-4775-A083-260FCDC02A30}" srcOrd="0" destOrd="0" presId="urn:microsoft.com/office/officeart/2005/8/layout/hierarchy1"/>
    <dgm:cxn modelId="{7944D524-442A-4935-901F-26F2E083C561}" type="presParOf" srcId="{82305CF1-F269-4775-A083-260FCDC02A30}" destId="{7220596B-9048-45CC-B5EE-C3E307616A0A}" srcOrd="0" destOrd="0" presId="urn:microsoft.com/office/officeart/2005/8/layout/hierarchy1"/>
    <dgm:cxn modelId="{2116ED2D-E84B-4506-800C-CAD536E5CC9E}" type="presParOf" srcId="{82305CF1-F269-4775-A083-260FCDC02A30}" destId="{5DB3665E-BE43-480C-B713-BAD52F8C7902}" srcOrd="1" destOrd="0" presId="urn:microsoft.com/office/officeart/2005/8/layout/hierarchy1"/>
    <dgm:cxn modelId="{F9C28924-67B9-418C-B2AD-1DFBC3B9C4DF}" type="presParOf" srcId="{6C93CE9F-679E-478C-A924-D9F229DA537C}" destId="{2FC28DFA-A3DB-45A6-8726-8BE6CA5D3DEF}" srcOrd="1" destOrd="0" presId="urn:microsoft.com/office/officeart/2005/8/layout/hierarchy1"/>
    <dgm:cxn modelId="{AF3A4847-6377-4532-9006-EC2BA4349A2F}" type="presParOf" srcId="{2DD8D3DB-D491-4B5C-A903-F6A5C2302F43}" destId="{66CDBCC0-F8F5-4E96-B74F-CD682B6D1C24}" srcOrd="6" destOrd="0" presId="urn:microsoft.com/office/officeart/2005/8/layout/hierarchy1"/>
    <dgm:cxn modelId="{0369A669-AAC4-4A09-8686-C523003D1E4B}" type="presParOf" srcId="{2DD8D3DB-D491-4B5C-A903-F6A5C2302F43}" destId="{53346900-E113-4DB8-A962-F4AF911FC83B}" srcOrd="7" destOrd="0" presId="urn:microsoft.com/office/officeart/2005/8/layout/hierarchy1"/>
    <dgm:cxn modelId="{A9D56871-E59E-4095-8E78-EDD8CC46D647}" type="presParOf" srcId="{53346900-E113-4DB8-A962-F4AF911FC83B}" destId="{DA41C38B-6845-4403-969A-5E430FFC83AF}" srcOrd="0" destOrd="0" presId="urn:microsoft.com/office/officeart/2005/8/layout/hierarchy1"/>
    <dgm:cxn modelId="{D5AEBAEC-2C3E-4A8F-87DA-BA6D167703DF}" type="presParOf" srcId="{DA41C38B-6845-4403-969A-5E430FFC83AF}" destId="{6F1EB21D-2194-4DCD-B614-D917156F5AB0}" srcOrd="0" destOrd="0" presId="urn:microsoft.com/office/officeart/2005/8/layout/hierarchy1"/>
    <dgm:cxn modelId="{57F83C00-0BC3-46B4-AE7B-839C34762C16}" type="presParOf" srcId="{DA41C38B-6845-4403-969A-5E430FFC83AF}" destId="{BEE6EBBE-1C29-4085-B189-BBDF063AE9E1}" srcOrd="1" destOrd="0" presId="urn:microsoft.com/office/officeart/2005/8/layout/hierarchy1"/>
    <dgm:cxn modelId="{C3E9B69E-E7B6-46D2-AF21-DFC8427C34F8}" type="presParOf" srcId="{53346900-E113-4DB8-A962-F4AF911FC83B}" destId="{80A1A128-B759-40AB-987E-75CA85FB32DA}" srcOrd="1" destOrd="0" presId="urn:microsoft.com/office/officeart/2005/8/layout/hierarchy1"/>
    <dgm:cxn modelId="{C888CB1F-BEE2-401E-A56E-B9B575EC29EB}" type="presParOf" srcId="{2DD8D3DB-D491-4B5C-A903-F6A5C2302F43}" destId="{25309824-FEB1-4D03-9C9C-D87D799A5061}" srcOrd="8" destOrd="0" presId="urn:microsoft.com/office/officeart/2005/8/layout/hierarchy1"/>
    <dgm:cxn modelId="{249C33EF-8394-4702-9392-8527D892B738}" type="presParOf" srcId="{2DD8D3DB-D491-4B5C-A903-F6A5C2302F43}" destId="{82BCA29D-E0D9-4963-A948-BA39D3B353F1}" srcOrd="9" destOrd="0" presId="urn:microsoft.com/office/officeart/2005/8/layout/hierarchy1"/>
    <dgm:cxn modelId="{BE51F4C2-07AD-4AF7-BED9-F61AAE595854}" type="presParOf" srcId="{82BCA29D-E0D9-4963-A948-BA39D3B353F1}" destId="{AF56350C-5A4B-4E17-AFBA-267F8B62E989}" srcOrd="0" destOrd="0" presId="urn:microsoft.com/office/officeart/2005/8/layout/hierarchy1"/>
    <dgm:cxn modelId="{7723C578-438A-40BB-907D-B80B243D1FC6}" type="presParOf" srcId="{AF56350C-5A4B-4E17-AFBA-267F8B62E989}" destId="{B4F42008-CCEE-4E6C-828F-FAFFCEA6069E}" srcOrd="0" destOrd="0" presId="urn:microsoft.com/office/officeart/2005/8/layout/hierarchy1"/>
    <dgm:cxn modelId="{00717E14-C950-4F58-BBC2-E0D70778A8AD}" type="presParOf" srcId="{AF56350C-5A4B-4E17-AFBA-267F8B62E989}" destId="{64E7F4F6-62C1-428A-8384-4ADC7DEE0ED4}" srcOrd="1" destOrd="0" presId="urn:microsoft.com/office/officeart/2005/8/layout/hierarchy1"/>
    <dgm:cxn modelId="{209DDAE6-25B5-4A60-BD5F-42F812BBB717}" type="presParOf" srcId="{82BCA29D-E0D9-4963-A948-BA39D3B353F1}" destId="{F90DBBD1-98CB-4850-B8DB-FC0DFC3D04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09824-FEB1-4D03-9C9C-D87D799A5061}">
      <dsp:nvSpPr>
        <dsp:cNvPr id="0" name=""/>
        <dsp:cNvSpPr/>
      </dsp:nvSpPr>
      <dsp:spPr>
        <a:xfrm>
          <a:off x="7410508" y="2525681"/>
          <a:ext cx="2310732" cy="27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53"/>
              </a:lnTo>
              <a:lnTo>
                <a:pt x="2310732" y="187353"/>
              </a:lnTo>
              <a:lnTo>
                <a:pt x="2310732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DBCC0-F8F5-4E96-B74F-CD682B6D1C24}">
      <dsp:nvSpPr>
        <dsp:cNvPr id="0" name=""/>
        <dsp:cNvSpPr/>
      </dsp:nvSpPr>
      <dsp:spPr>
        <a:xfrm>
          <a:off x="7410508" y="2525681"/>
          <a:ext cx="1155366" cy="27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53"/>
              </a:lnTo>
              <a:lnTo>
                <a:pt x="1155366" y="187353"/>
              </a:lnTo>
              <a:lnTo>
                <a:pt x="1155366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0C090-3D00-4F4C-A267-6DB39755E1FF}">
      <dsp:nvSpPr>
        <dsp:cNvPr id="0" name=""/>
        <dsp:cNvSpPr/>
      </dsp:nvSpPr>
      <dsp:spPr>
        <a:xfrm>
          <a:off x="7364788" y="2525681"/>
          <a:ext cx="91440" cy="2749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14E42-872D-4DF1-A5BC-00CA74B8056C}">
      <dsp:nvSpPr>
        <dsp:cNvPr id="0" name=""/>
        <dsp:cNvSpPr/>
      </dsp:nvSpPr>
      <dsp:spPr>
        <a:xfrm>
          <a:off x="6255142" y="2525681"/>
          <a:ext cx="1155366" cy="274924"/>
        </a:xfrm>
        <a:custGeom>
          <a:avLst/>
          <a:gdLst/>
          <a:ahLst/>
          <a:cxnLst/>
          <a:rect l="0" t="0" r="0" b="0"/>
          <a:pathLst>
            <a:path>
              <a:moveTo>
                <a:pt x="1155366" y="0"/>
              </a:moveTo>
              <a:lnTo>
                <a:pt x="1155366" y="187353"/>
              </a:lnTo>
              <a:lnTo>
                <a:pt x="0" y="187353"/>
              </a:lnTo>
              <a:lnTo>
                <a:pt x="0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7876D-D4BB-4191-A554-FACAF3C200A2}">
      <dsp:nvSpPr>
        <dsp:cNvPr id="0" name=""/>
        <dsp:cNvSpPr/>
      </dsp:nvSpPr>
      <dsp:spPr>
        <a:xfrm>
          <a:off x="5099775" y="2525681"/>
          <a:ext cx="2310732" cy="274924"/>
        </a:xfrm>
        <a:custGeom>
          <a:avLst/>
          <a:gdLst/>
          <a:ahLst/>
          <a:cxnLst/>
          <a:rect l="0" t="0" r="0" b="0"/>
          <a:pathLst>
            <a:path>
              <a:moveTo>
                <a:pt x="2310732" y="0"/>
              </a:moveTo>
              <a:lnTo>
                <a:pt x="2310732" y="187353"/>
              </a:lnTo>
              <a:lnTo>
                <a:pt x="0" y="187353"/>
              </a:lnTo>
              <a:lnTo>
                <a:pt x="0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E7277-E409-4A62-8036-914C459548A0}">
      <dsp:nvSpPr>
        <dsp:cNvPr id="0" name=""/>
        <dsp:cNvSpPr/>
      </dsp:nvSpPr>
      <dsp:spPr>
        <a:xfrm>
          <a:off x="4810934" y="1650491"/>
          <a:ext cx="2599574" cy="27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53"/>
              </a:lnTo>
              <a:lnTo>
                <a:pt x="2599574" y="187353"/>
              </a:lnTo>
              <a:lnTo>
                <a:pt x="2599574" y="2749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79388-C499-48B1-A1F7-F43BD471F6F0}">
      <dsp:nvSpPr>
        <dsp:cNvPr id="0" name=""/>
        <dsp:cNvSpPr/>
      </dsp:nvSpPr>
      <dsp:spPr>
        <a:xfrm>
          <a:off x="2211359" y="2525681"/>
          <a:ext cx="1733049" cy="27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53"/>
              </a:lnTo>
              <a:lnTo>
                <a:pt x="1733049" y="187353"/>
              </a:lnTo>
              <a:lnTo>
                <a:pt x="1733049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6C348-4CB9-40C2-A1AE-BA15363C92E8}">
      <dsp:nvSpPr>
        <dsp:cNvPr id="0" name=""/>
        <dsp:cNvSpPr/>
      </dsp:nvSpPr>
      <dsp:spPr>
        <a:xfrm>
          <a:off x="2211359" y="2525681"/>
          <a:ext cx="577683" cy="27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353"/>
              </a:lnTo>
              <a:lnTo>
                <a:pt x="577683" y="187353"/>
              </a:lnTo>
              <a:lnTo>
                <a:pt x="577683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7ABA3-4E5F-4EEA-BD1E-EBC684C26B3E}">
      <dsp:nvSpPr>
        <dsp:cNvPr id="0" name=""/>
        <dsp:cNvSpPr/>
      </dsp:nvSpPr>
      <dsp:spPr>
        <a:xfrm>
          <a:off x="1633676" y="2525681"/>
          <a:ext cx="577683" cy="274924"/>
        </a:xfrm>
        <a:custGeom>
          <a:avLst/>
          <a:gdLst/>
          <a:ahLst/>
          <a:cxnLst/>
          <a:rect l="0" t="0" r="0" b="0"/>
          <a:pathLst>
            <a:path>
              <a:moveTo>
                <a:pt x="577683" y="0"/>
              </a:moveTo>
              <a:lnTo>
                <a:pt x="577683" y="187353"/>
              </a:lnTo>
              <a:lnTo>
                <a:pt x="0" y="187353"/>
              </a:lnTo>
              <a:lnTo>
                <a:pt x="0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71F08-2646-4A2A-8F2D-EDE9EDE1DAE6}">
      <dsp:nvSpPr>
        <dsp:cNvPr id="0" name=""/>
        <dsp:cNvSpPr/>
      </dsp:nvSpPr>
      <dsp:spPr>
        <a:xfrm>
          <a:off x="478310" y="2525681"/>
          <a:ext cx="1733049" cy="274924"/>
        </a:xfrm>
        <a:custGeom>
          <a:avLst/>
          <a:gdLst/>
          <a:ahLst/>
          <a:cxnLst/>
          <a:rect l="0" t="0" r="0" b="0"/>
          <a:pathLst>
            <a:path>
              <a:moveTo>
                <a:pt x="1733049" y="0"/>
              </a:moveTo>
              <a:lnTo>
                <a:pt x="1733049" y="187353"/>
              </a:lnTo>
              <a:lnTo>
                <a:pt x="0" y="187353"/>
              </a:lnTo>
              <a:lnTo>
                <a:pt x="0" y="2749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4237-1B5B-4B63-859D-5BF5AAC7BF50}">
      <dsp:nvSpPr>
        <dsp:cNvPr id="0" name=""/>
        <dsp:cNvSpPr/>
      </dsp:nvSpPr>
      <dsp:spPr>
        <a:xfrm>
          <a:off x="2211359" y="1650491"/>
          <a:ext cx="2599574" cy="274924"/>
        </a:xfrm>
        <a:custGeom>
          <a:avLst/>
          <a:gdLst/>
          <a:ahLst/>
          <a:cxnLst/>
          <a:rect l="0" t="0" r="0" b="0"/>
          <a:pathLst>
            <a:path>
              <a:moveTo>
                <a:pt x="2599574" y="0"/>
              </a:moveTo>
              <a:lnTo>
                <a:pt x="2599574" y="187353"/>
              </a:lnTo>
              <a:lnTo>
                <a:pt x="0" y="187353"/>
              </a:lnTo>
              <a:lnTo>
                <a:pt x="0" y="2749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B7FCC-EE61-4BE5-AE8A-F7365E6898AD}">
      <dsp:nvSpPr>
        <dsp:cNvPr id="0" name=""/>
        <dsp:cNvSpPr/>
      </dsp:nvSpPr>
      <dsp:spPr>
        <a:xfrm>
          <a:off x="4338284" y="105022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19CFE-2E9A-46D3-A69D-D3304ED0D749}">
      <dsp:nvSpPr>
        <dsp:cNvPr id="0" name=""/>
        <dsp:cNvSpPr/>
      </dsp:nvSpPr>
      <dsp:spPr>
        <a:xfrm>
          <a:off x="4443317" y="1150008"/>
          <a:ext cx="945299" cy="6002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Admin</a:t>
          </a:r>
          <a:endParaRPr lang="en-US" sz="1400" kern="1200" dirty="0"/>
        </a:p>
      </dsp:txBody>
      <dsp:txXfrm>
        <a:off x="4460898" y="1167589"/>
        <a:ext cx="910137" cy="565103"/>
      </dsp:txXfrm>
    </dsp:sp>
    <dsp:sp modelId="{16D6DE07-5BF5-44F2-9B77-119C82E2B49B}">
      <dsp:nvSpPr>
        <dsp:cNvPr id="0" name=""/>
        <dsp:cNvSpPr/>
      </dsp:nvSpPr>
      <dsp:spPr>
        <a:xfrm>
          <a:off x="1738710" y="192541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FB3DF-5981-4918-BCF9-58478BB8AB61}">
      <dsp:nvSpPr>
        <dsp:cNvPr id="0" name=""/>
        <dsp:cNvSpPr/>
      </dsp:nvSpPr>
      <dsp:spPr>
        <a:xfrm>
          <a:off x="1843743" y="2025198"/>
          <a:ext cx="945299" cy="6002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LÍ PETSTORE</a:t>
          </a:r>
          <a:endParaRPr lang="en-US" sz="1400" kern="1200" dirty="0"/>
        </a:p>
      </dsp:txBody>
      <dsp:txXfrm>
        <a:off x="1861324" y="2042779"/>
        <a:ext cx="910137" cy="565103"/>
      </dsp:txXfrm>
    </dsp:sp>
    <dsp:sp modelId="{FD41FE55-212F-433D-BE46-B26154BB7BE3}">
      <dsp:nvSpPr>
        <dsp:cNvPr id="0" name=""/>
        <dsp:cNvSpPr/>
      </dsp:nvSpPr>
      <dsp:spPr>
        <a:xfrm>
          <a:off x="5660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DFDD7-D84C-4B02-858C-EA0B239EB8B0}">
      <dsp:nvSpPr>
        <dsp:cNvPr id="0" name=""/>
        <dsp:cNvSpPr/>
      </dsp:nvSpPr>
      <dsp:spPr>
        <a:xfrm>
          <a:off x="110693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LÝ GIỐNG LOÀI</a:t>
          </a:r>
          <a:endParaRPr lang="en-US" sz="1400" kern="1200" dirty="0"/>
        </a:p>
      </dsp:txBody>
      <dsp:txXfrm>
        <a:off x="128274" y="2917969"/>
        <a:ext cx="910137" cy="565103"/>
      </dsp:txXfrm>
    </dsp:sp>
    <dsp:sp modelId="{83022C0F-35AE-49FA-9877-C28D969877E5}">
      <dsp:nvSpPr>
        <dsp:cNvPr id="0" name=""/>
        <dsp:cNvSpPr/>
      </dsp:nvSpPr>
      <dsp:spPr>
        <a:xfrm>
          <a:off x="1161026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4157-D04A-4D67-992A-DE55D2BE7291}">
      <dsp:nvSpPr>
        <dsp:cNvPr id="0" name=""/>
        <dsp:cNvSpPr/>
      </dsp:nvSpPr>
      <dsp:spPr>
        <a:xfrm>
          <a:off x="1266060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LÝ USER</a:t>
          </a:r>
          <a:endParaRPr lang="en-US" sz="1400" kern="1200" dirty="0"/>
        </a:p>
      </dsp:txBody>
      <dsp:txXfrm>
        <a:off x="1283641" y="2917969"/>
        <a:ext cx="910137" cy="565103"/>
      </dsp:txXfrm>
    </dsp:sp>
    <dsp:sp modelId="{1452ACC2-3E96-46E7-B1D5-0961BC46BF91}">
      <dsp:nvSpPr>
        <dsp:cNvPr id="0" name=""/>
        <dsp:cNvSpPr/>
      </dsp:nvSpPr>
      <dsp:spPr>
        <a:xfrm>
          <a:off x="2316393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760C8-2E15-4DA0-8E57-3DBB5F9F2A23}">
      <dsp:nvSpPr>
        <dsp:cNvPr id="0" name=""/>
        <dsp:cNvSpPr/>
      </dsp:nvSpPr>
      <dsp:spPr>
        <a:xfrm>
          <a:off x="2421426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LÝ ĐƠN HÀNG</a:t>
          </a:r>
          <a:endParaRPr lang="en-US" sz="1400" kern="1200" dirty="0"/>
        </a:p>
      </dsp:txBody>
      <dsp:txXfrm>
        <a:off x="2439007" y="2917969"/>
        <a:ext cx="910137" cy="565103"/>
      </dsp:txXfrm>
    </dsp:sp>
    <dsp:sp modelId="{18C071D7-7560-4A4F-8977-B296D3D05349}">
      <dsp:nvSpPr>
        <dsp:cNvPr id="0" name=""/>
        <dsp:cNvSpPr/>
      </dsp:nvSpPr>
      <dsp:spPr>
        <a:xfrm>
          <a:off x="3471759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38C33-72F1-4378-BDC6-B9A0A90852A2}">
      <dsp:nvSpPr>
        <dsp:cNvPr id="0" name=""/>
        <dsp:cNvSpPr/>
      </dsp:nvSpPr>
      <dsp:spPr>
        <a:xfrm>
          <a:off x="3576792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THỐNG KÊ</a:t>
          </a:r>
          <a:endParaRPr lang="en-US" sz="1400" kern="1200" dirty="0"/>
        </a:p>
      </dsp:txBody>
      <dsp:txXfrm>
        <a:off x="3594373" y="2917969"/>
        <a:ext cx="910137" cy="565103"/>
      </dsp:txXfrm>
    </dsp:sp>
    <dsp:sp modelId="{3E8E5381-E21B-4BA7-A558-7EF992A3DDEE}">
      <dsp:nvSpPr>
        <dsp:cNvPr id="0" name=""/>
        <dsp:cNvSpPr/>
      </dsp:nvSpPr>
      <dsp:spPr>
        <a:xfrm>
          <a:off x="6937858" y="192541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A9C83-EFD8-425A-B136-C6E47AF72138}">
      <dsp:nvSpPr>
        <dsp:cNvPr id="0" name=""/>
        <dsp:cNvSpPr/>
      </dsp:nvSpPr>
      <dsp:spPr>
        <a:xfrm>
          <a:off x="7042892" y="2025198"/>
          <a:ext cx="945299" cy="6002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400" kern="1200" dirty="0" smtClean="0"/>
            <a:t>USER</a:t>
          </a:r>
          <a:endParaRPr lang="en-US" sz="1400" kern="1200" dirty="0"/>
        </a:p>
      </dsp:txBody>
      <dsp:txXfrm>
        <a:off x="7060473" y="2042779"/>
        <a:ext cx="910137" cy="565103"/>
      </dsp:txXfrm>
    </dsp:sp>
    <dsp:sp modelId="{3071F2C7-5584-4972-BD0E-B501EEE7B7FA}">
      <dsp:nvSpPr>
        <dsp:cNvPr id="0" name=""/>
        <dsp:cNvSpPr/>
      </dsp:nvSpPr>
      <dsp:spPr>
        <a:xfrm>
          <a:off x="4627125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94228-F0A3-4493-B6C7-EE606590EEC6}">
      <dsp:nvSpPr>
        <dsp:cNvPr id="0" name=""/>
        <dsp:cNvSpPr/>
      </dsp:nvSpPr>
      <dsp:spPr>
        <a:xfrm>
          <a:off x="4732159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LÝ THÚ CƯNG</a:t>
          </a:r>
          <a:endParaRPr lang="en-US" sz="1400" kern="1200" dirty="0"/>
        </a:p>
      </dsp:txBody>
      <dsp:txXfrm>
        <a:off x="4749740" y="2917969"/>
        <a:ext cx="910137" cy="565103"/>
      </dsp:txXfrm>
    </dsp:sp>
    <dsp:sp modelId="{72420D91-391B-464E-9C2B-B3192D912248}">
      <dsp:nvSpPr>
        <dsp:cNvPr id="0" name=""/>
        <dsp:cNvSpPr/>
      </dsp:nvSpPr>
      <dsp:spPr>
        <a:xfrm>
          <a:off x="5782492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3AC1D-1C3D-4E1F-90F1-CEC1EEFC0C8A}">
      <dsp:nvSpPr>
        <dsp:cNvPr id="0" name=""/>
        <dsp:cNvSpPr/>
      </dsp:nvSpPr>
      <dsp:spPr>
        <a:xfrm>
          <a:off x="5887525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THÊM ĐƠN HÀNG</a:t>
          </a:r>
          <a:endParaRPr lang="en-US" sz="1400" kern="1200" dirty="0"/>
        </a:p>
      </dsp:txBody>
      <dsp:txXfrm>
        <a:off x="5905106" y="2917969"/>
        <a:ext cx="910137" cy="565103"/>
      </dsp:txXfrm>
    </dsp:sp>
    <dsp:sp modelId="{7220596B-9048-45CC-B5EE-C3E307616A0A}">
      <dsp:nvSpPr>
        <dsp:cNvPr id="0" name=""/>
        <dsp:cNvSpPr/>
      </dsp:nvSpPr>
      <dsp:spPr>
        <a:xfrm>
          <a:off x="6937858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3665E-BE43-480C-B713-BAD52F8C7902}">
      <dsp:nvSpPr>
        <dsp:cNvPr id="0" name=""/>
        <dsp:cNvSpPr/>
      </dsp:nvSpPr>
      <dsp:spPr>
        <a:xfrm>
          <a:off x="7042892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QUẢN LÝ KHÁCH HÀNG</a:t>
          </a:r>
          <a:endParaRPr lang="en-US" sz="1400" kern="1200" dirty="0"/>
        </a:p>
      </dsp:txBody>
      <dsp:txXfrm>
        <a:off x="7060473" y="2917969"/>
        <a:ext cx="910137" cy="565103"/>
      </dsp:txXfrm>
    </dsp:sp>
    <dsp:sp modelId="{6F1EB21D-2194-4DCD-B614-D917156F5AB0}">
      <dsp:nvSpPr>
        <dsp:cNvPr id="0" name=""/>
        <dsp:cNvSpPr/>
      </dsp:nvSpPr>
      <dsp:spPr>
        <a:xfrm>
          <a:off x="8093225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6EBBE-1C29-4085-B189-BBDF063AE9E1}">
      <dsp:nvSpPr>
        <dsp:cNvPr id="0" name=""/>
        <dsp:cNvSpPr/>
      </dsp:nvSpPr>
      <dsp:spPr>
        <a:xfrm>
          <a:off x="8198258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ĐỔI MẬT KHẨU</a:t>
          </a:r>
          <a:endParaRPr lang="en-US" sz="1400" kern="1200" dirty="0"/>
        </a:p>
      </dsp:txBody>
      <dsp:txXfrm>
        <a:off x="8215839" y="2917969"/>
        <a:ext cx="910137" cy="565103"/>
      </dsp:txXfrm>
    </dsp:sp>
    <dsp:sp modelId="{B4F42008-CCEE-4E6C-828F-FAFFCEA6069E}">
      <dsp:nvSpPr>
        <dsp:cNvPr id="0" name=""/>
        <dsp:cNvSpPr/>
      </dsp:nvSpPr>
      <dsp:spPr>
        <a:xfrm>
          <a:off x="9248591" y="2800606"/>
          <a:ext cx="945299" cy="6002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7F4F6-62C1-428A-8384-4ADC7DEE0ED4}">
      <dsp:nvSpPr>
        <dsp:cNvPr id="0" name=""/>
        <dsp:cNvSpPr/>
      </dsp:nvSpPr>
      <dsp:spPr>
        <a:xfrm>
          <a:off x="9353624" y="2900388"/>
          <a:ext cx="945299" cy="60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THÔNG TIN CÁ NHÂN</a:t>
          </a:r>
          <a:endParaRPr lang="en-US" sz="1400" kern="1200" dirty="0"/>
        </a:p>
      </dsp:txBody>
      <dsp:txXfrm>
        <a:off x="9371205" y="2917969"/>
        <a:ext cx="910137" cy="565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13D1A-FC45-4747-80D4-22F8AC53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C35778C-27A8-4279-A0BB-5EE54393A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414D61-C7B9-4A2F-9FD2-633A1453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8AD2CF-6D26-4EAF-B269-8B7FC547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0482D7-38CC-48A2-BEC1-CC2DB46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5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EFFBC-CCB2-409B-8005-9906F8E2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452D453-A862-4F2C-8751-2B2267493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104715-B179-4145-BD9A-06AC6C8A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EDBC91-765F-40C7-A1FF-57144EA6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2EB81D-E0C8-423F-AF95-B05B08FE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35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EE785C6-06AE-432C-B529-25560CD58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C93396-AC84-4E2C-9906-30433F01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583CB0-1365-4B67-AD41-98A96D7B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D0CFF-2C92-49E7-88C2-A55246DE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6EB140-838A-46AD-9BF9-6EC306C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6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6118A1-4EDF-43C2-9843-7759BC9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BE3D29-874C-452F-B8F1-BB4AE7E2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FD468A-B529-4D13-91E7-E502B371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519A92-4C75-4E95-AF17-E9CE5B2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507155-258F-41E2-8265-8CD03F18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8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25D8AA-EED5-41B4-BC22-8392EBD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E2E822-DA1F-4987-A0A7-211997BD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00C99C-2D6E-4A98-A444-EFA3BB76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1822DF-2301-4349-B879-5B3153FD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B34D3B-F248-4C48-AE12-31B1714B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55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C0ABB-F56E-43E5-9028-BC7DD8FC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7EE4E5-20D1-44A5-880F-A34F4C1E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E83086-0CA7-40EF-9F4D-7F441550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4F9DE2-1704-457E-B908-0AE9980C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E4BF64-070E-4C87-A7EA-8CB639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8885E7-123C-4C63-A1A0-6839161A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189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1C9F60-687F-4482-83F7-8335CD7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EFC1CC-B5A7-4D52-9B8E-E9913D45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BAD54BD-2D8E-471A-A6BA-DAB2D3276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6441663-FE1D-4D60-9119-84F7D6154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A23B577-DEEF-4BE4-82E6-01C44B405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800B504-A1BD-4D1D-8CC1-CE5561A6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6019BE-40EC-45A8-B8D5-04B8ACD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7AFEBFE-6379-4F0D-BEA6-43B4A00E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19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529284-81CA-430E-A40D-21AC68B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28ED1E-C0F2-44AF-817F-90CE5131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71F7A2-BF67-4563-8945-3CCD740A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3E9446-C808-4F67-920A-4B040AB4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11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EA23FA-711A-4641-8C11-DC91C56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E02453B-A5D8-43B5-80D6-F0E4FC58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B9B4E1-6797-405F-91EC-87DF3EC1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439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D7182-7B37-4BCA-994E-385FC306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C33F38-23A0-4AB5-94CC-1D97222C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661EF81-51C7-44F4-94DB-E12C39C1C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04547D-7957-4695-93CE-F7E026E3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FB5943-562B-47FD-AF15-C265F3FF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E6EB67-48B0-47ED-9961-F751390F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470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4B0B47-48D2-475C-960D-6EB15CE6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C7833C-454D-4C13-AC8B-304B36001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A0CA7CE-4F7C-4C56-9B69-B923B74D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1A1A887-B09E-47C2-BAC0-648D593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96D91F-B77E-479D-9A1D-682A31BB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BCEC489-A171-4BC4-B4E0-3A22D434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799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DC7CBE6-AD3F-48AC-9746-FCC9C53A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9A6D4A-9227-4AD2-AE21-C79891A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675542-49F2-48F7-BC69-0D1F808C6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3506B-070A-4354-BC8E-F1245E0E42F4}" type="datetimeFigureOut">
              <a:rPr lang="vi-VN" smtClean="0"/>
              <a:t>15/12/2021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13C957-C51D-4809-824B-41CC6D216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6A61E4-7200-4DD0-8EB1-FFA26527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888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26.png"/><Relationship Id="rId12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4.png"/><Relationship Id="rId7" Type="http://schemas.openxmlformats.org/officeDocument/2006/relationships/diagramData" Target="../diagrams/data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diagramDrawing" Target="../diagrams/drawing1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81C6B5-7826-45D1-8AFA-D55534F8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178064-B331-41B0-A828-4950FE6AF73C}"/>
              </a:ext>
            </a:extLst>
          </p:cNvPr>
          <p:cNvSpPr/>
          <p:nvPr/>
        </p:nvSpPr>
        <p:spPr>
          <a:xfrm rot="21373641">
            <a:off x="5255958" y="1400017"/>
            <a:ext cx="4723739" cy="2292366"/>
          </a:xfrm>
          <a:prstGeom prst="rect">
            <a:avLst/>
          </a:prstGeom>
          <a:solidFill>
            <a:srgbClr val="D6F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66610EB-FEFB-41C7-9179-A33BCFE98BC5}"/>
              </a:ext>
            </a:extLst>
          </p:cNvPr>
          <p:cNvSpPr/>
          <p:nvPr/>
        </p:nvSpPr>
        <p:spPr>
          <a:xfrm rot="21373641">
            <a:off x="6887393" y="3816050"/>
            <a:ext cx="2774710" cy="1178643"/>
          </a:xfrm>
          <a:prstGeom prst="rect">
            <a:avLst/>
          </a:prstGeom>
          <a:solidFill>
            <a:srgbClr val="C7E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F0C9434-3A6B-45C6-8AB0-AFB432B54074}"/>
              </a:ext>
            </a:extLst>
          </p:cNvPr>
          <p:cNvGrpSpPr/>
          <p:nvPr/>
        </p:nvGrpSpPr>
        <p:grpSpPr>
          <a:xfrm>
            <a:off x="4763281" y="1377913"/>
            <a:ext cx="5288239" cy="1862110"/>
            <a:chOff x="5560561" y="589766"/>
            <a:chExt cx="3939837" cy="46878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34C600B-A354-4120-8740-039C62CBD242}"/>
                </a:ext>
              </a:extLst>
            </p:cNvPr>
            <p:cNvSpPr txBox="1"/>
            <p:nvPr/>
          </p:nvSpPr>
          <p:spPr>
            <a:xfrm rot="21327060">
              <a:off x="5560561" y="589766"/>
              <a:ext cx="3939837" cy="3331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PHẦN MỀN QUẢN LÍ CỬA HÀNG THÚ CƯNG</a:t>
              </a:r>
              <a:endParaRPr lang="en-US" sz="4000" dirty="0">
                <a:ln w="19050">
                  <a:solidFill>
                    <a:srgbClr val="44382A"/>
                  </a:solidFill>
                </a:ln>
                <a:latin typeface="iCiel Cadena" panose="02000503000000020004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D40B5FF-1450-40EA-94AA-9167743233EC}"/>
                </a:ext>
              </a:extLst>
            </p:cNvPr>
            <p:cNvSpPr txBox="1"/>
            <p:nvPr/>
          </p:nvSpPr>
          <p:spPr>
            <a:xfrm rot="21410811">
              <a:off x="5845217" y="4115389"/>
              <a:ext cx="3485544" cy="1162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>
                  <a:ln w="19050">
                    <a:solidFill>
                      <a:schemeClr val="tx1"/>
                    </a:solidFill>
                  </a:ln>
                </a:rPr>
                <a:t>                                          NHÓM : </a:t>
              </a:r>
              <a:endParaRPr lang="vi-VN" sz="24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1CF62C-0402-44C0-8CDC-28449DB96E27}"/>
              </a:ext>
            </a:extLst>
          </p:cNvPr>
          <p:cNvSpPr txBox="1"/>
          <p:nvPr/>
        </p:nvSpPr>
        <p:spPr>
          <a:xfrm rot="21351574">
            <a:off x="6852818" y="4009385"/>
            <a:ext cx="284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63A2B"/>
                </a:solidFill>
              </a:rPr>
              <a:t>GVHD :BÙI CÔNG DANH</a:t>
            </a:r>
            <a:endParaRPr lang="en-US" sz="2400" b="1" dirty="0">
              <a:solidFill>
                <a:srgbClr val="463A2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493" y="80399"/>
            <a:ext cx="2736467" cy="1487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12" y="2613532"/>
            <a:ext cx="1735347" cy="15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2" y="225050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4" y="4729357"/>
            <a:ext cx="3199442" cy="212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1F9EFA-1A61-4900-95F8-9A81D895AF60}"/>
              </a:ext>
            </a:extLst>
          </p:cNvPr>
          <p:cNvSpPr txBox="1"/>
          <p:nvPr/>
        </p:nvSpPr>
        <p:spPr>
          <a:xfrm>
            <a:off x="0" y="222867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GIAO DIỆN PHẦN MỀN QUẢN LÝ</a:t>
            </a:r>
            <a:endParaRPr lang="vi-VN" sz="72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895" y="3429000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96" y="4729357"/>
            <a:ext cx="2554493" cy="2554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793120B-5963-4B14-BC94-BFEE83F0DF41}"/>
              </a:ext>
            </a:extLst>
          </p:cNvPr>
          <p:cNvGrpSpPr/>
          <p:nvPr/>
        </p:nvGrpSpPr>
        <p:grpSpPr>
          <a:xfrm>
            <a:off x="1050390" y="7279786"/>
            <a:ext cx="9273015" cy="5190493"/>
            <a:chOff x="595745" y="1333638"/>
            <a:chExt cx="9273015" cy="51904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B7BCB82-8284-4EE7-BFE9-C316624D5C8F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xmlns="" id="{407B2BF9-1662-44C3-8199-CA7BE5F1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9932D5C-C022-43BA-B669-D80F18DADA76}"/>
              </a:ext>
            </a:extLst>
          </p:cNvPr>
          <p:cNvSpPr/>
          <p:nvPr/>
        </p:nvSpPr>
        <p:spPr>
          <a:xfrm>
            <a:off x="1219200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51C9BA8-6563-49D7-B438-D685E628B208}"/>
              </a:ext>
            </a:extLst>
          </p:cNvPr>
          <p:cNvSpPr/>
          <p:nvPr/>
        </p:nvSpPr>
        <p:spPr>
          <a:xfrm>
            <a:off x="-914400" y="46251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77963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xmlns="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D833EE-8C3F-4C02-82D2-BA8BB7BC0878}"/>
              </a:ext>
            </a:extLst>
          </p:cNvPr>
          <p:cNvSpPr txBox="1"/>
          <p:nvPr/>
        </p:nvSpPr>
        <p:spPr>
          <a:xfrm>
            <a:off x="1509623" y="1435238"/>
            <a:ext cx="750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GIAO DIỆN ĐĂNG NHẬP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277" y="2444498"/>
            <a:ext cx="75914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677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xmlns="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D833EE-8C3F-4C02-82D2-BA8BB7BC0878}"/>
              </a:ext>
            </a:extLst>
          </p:cNvPr>
          <p:cNvSpPr txBox="1"/>
          <p:nvPr/>
        </p:nvSpPr>
        <p:spPr>
          <a:xfrm>
            <a:off x="1479761" y="1390317"/>
            <a:ext cx="750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HOME – NHÂN VIÊN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9" y="2216437"/>
            <a:ext cx="7287552" cy="39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07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xmlns="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D833EE-8C3F-4C02-82D2-BA8BB7BC0878}"/>
              </a:ext>
            </a:extLst>
          </p:cNvPr>
          <p:cNvSpPr txBox="1"/>
          <p:nvPr/>
        </p:nvSpPr>
        <p:spPr>
          <a:xfrm>
            <a:off x="1509623" y="1435238"/>
            <a:ext cx="750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HOME  - ADMIN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957" y="2159758"/>
            <a:ext cx="7594305" cy="40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301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BDADD16-126E-4EF5-8D36-A35254A7E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985FD5B-E104-4588-A797-0116CFBB0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901F1BCA-CDDE-4689-81D4-8A41F3F5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2144532" y="5163014"/>
            <a:ext cx="2244894" cy="209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9940797-0528-49DB-AFE2-5AD880F4F3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xmlns="" id="{BDF9CE2A-B499-4666-8D42-1863C91D44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-54708" y="-1474083"/>
            <a:ext cx="1495163" cy="16829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3860A570-E7F3-42CD-813D-9A496323B5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510" y="6673761"/>
            <a:ext cx="1708649" cy="1747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18AC76E-FE33-4B40-BBA5-519C8FE650C3}"/>
              </a:ext>
            </a:extLst>
          </p:cNvPr>
          <p:cNvSpPr/>
          <p:nvPr/>
        </p:nvSpPr>
        <p:spPr>
          <a:xfrm>
            <a:off x="1353403" y="979227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DE392B-BEE0-42CF-9B63-0C6441B4C495}"/>
              </a:ext>
            </a:extLst>
          </p:cNvPr>
          <p:cNvSpPr txBox="1"/>
          <p:nvPr/>
        </p:nvSpPr>
        <p:spPr>
          <a:xfrm>
            <a:off x="1809387" y="2151727"/>
            <a:ext cx="8573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P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hần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thuyết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trình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lý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thuyết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của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em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đến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đây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kết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thúc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sao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đây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em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xin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demo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chương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 </a:t>
            </a:r>
            <a:r>
              <a:rPr lang="en-US" sz="4000" dirty="0" err="1" smtClean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trình</a:t>
            </a:r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!</a:t>
            </a:r>
            <a:endParaRPr lang="vi-VN" sz="4000" dirty="0">
              <a:ln>
                <a:solidFill>
                  <a:schemeClr val="tx1"/>
                </a:solidFill>
              </a:ln>
              <a:latin typeface="Lobster" panose="00000500000000000000" pitchFamily="2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E3910E48-3ED6-4F4D-A014-00B5F825B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4" y="4785059"/>
            <a:ext cx="1856561" cy="2020629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461AE5A5-D3A8-4F33-8F21-677903D499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28408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77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xmlns="" id="{8F5CE563-0BDE-4CFA-B947-FDAF762E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20748D-E870-4D75-B53F-834463FFF492}"/>
              </a:ext>
            </a:extLst>
          </p:cNvPr>
          <p:cNvSpPr txBox="1"/>
          <p:nvPr/>
        </p:nvSpPr>
        <p:spPr>
          <a:xfrm>
            <a:off x="3291840" y="1628835"/>
            <a:ext cx="560832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rgbClr val="956947"/>
                </a:solidFill>
                <a:latin typeface="iCiel Cadena" panose="02000503000000020004" pitchFamily="50" charset="0"/>
              </a:rPr>
              <a:t>Thanks For </a:t>
            </a:r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Listening!</a:t>
            </a:r>
            <a:endParaRPr lang="vi-VN" sz="800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D wallpaper: Cartoon Network, We Bare Bears | Wallpaper Flare">
            <a:extLst>
              <a:ext uri="{FF2B5EF4-FFF2-40B4-BE49-F238E27FC236}">
                <a16:creationId xmlns:a16="http://schemas.microsoft.com/office/drawing/2014/main" xmlns="" id="{5BEFDA26-15B2-46C8-AC04-D04822896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542350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NHÓM</a:t>
              </a:r>
              <a:r>
                <a:rPr lang="en-US" sz="8000" dirty="0" smtClean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  <a:endParaRPr lang="en-US" sz="8000" dirty="0">
                <a:ln w="19050">
                  <a:solidFill>
                    <a:srgbClr val="44382A"/>
                  </a:solidFill>
                </a:ln>
                <a:latin typeface="iCiel Cadena" panose="02000503000000020004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E849961-5676-46F5-89B1-764875E1E638}"/>
                </a:ext>
              </a:extLst>
            </p:cNvPr>
            <p:cNvSpPr txBox="1"/>
            <p:nvPr/>
          </p:nvSpPr>
          <p:spPr>
            <a:xfrm>
              <a:off x="2458528" y="-164015"/>
              <a:ext cx="809863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80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2CF4523-FD81-41A3-BE59-8CD5D406D7AE}"/>
              </a:ext>
            </a:extLst>
          </p:cNvPr>
          <p:cNvGrpSpPr/>
          <p:nvPr/>
        </p:nvGrpSpPr>
        <p:grpSpPr>
          <a:xfrm>
            <a:off x="4578927" y="1687327"/>
            <a:ext cx="3034146" cy="3782291"/>
            <a:chOff x="880379" y="1463040"/>
            <a:chExt cx="3034146" cy="37822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EED66C15-B58F-4329-8E0B-9DFDC196E66D}"/>
                </a:ext>
              </a:extLst>
            </p:cNvPr>
            <p:cNvSpPr/>
            <p:nvPr/>
          </p:nvSpPr>
          <p:spPr>
            <a:xfrm>
              <a:off x="880379" y="1463040"/>
              <a:ext cx="3034146" cy="37822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53CFC6E-B9BF-4253-BFB4-7D16FB957636}"/>
                </a:ext>
              </a:extLst>
            </p:cNvPr>
            <p:cNvSpPr/>
            <p:nvPr/>
          </p:nvSpPr>
          <p:spPr>
            <a:xfrm>
              <a:off x="1030779" y="1712422"/>
              <a:ext cx="2734886" cy="250213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746BAAF-4B41-4CF9-8274-886BFE59648D}"/>
                </a:ext>
              </a:extLst>
            </p:cNvPr>
            <p:cNvSpPr txBox="1"/>
            <p:nvPr/>
          </p:nvSpPr>
          <p:spPr>
            <a:xfrm>
              <a:off x="953111" y="4311569"/>
              <a:ext cx="2886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Lobster "/>
                </a:rPr>
                <a:t>ĐINH PHÁT TÀI</a:t>
              </a:r>
              <a:endParaRPr lang="vi-VN" sz="28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Lobster 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711918" cy="388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3625D57-E4EC-4296-968E-CE55A34A1812}"/>
              </a:ext>
            </a:extLst>
          </p:cNvPr>
          <p:cNvSpPr/>
          <p:nvPr/>
        </p:nvSpPr>
        <p:spPr>
          <a:xfrm>
            <a:off x="7289322" y="458077"/>
            <a:ext cx="4931802" cy="456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B2331760-790F-4696-A524-A2A7A5F48D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13" y="4483617"/>
            <a:ext cx="1690774" cy="24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2.96296E-6 L 0.8793 0.01365 " pathEditMode="relative" rAng="0" ptsTypes="AA">
                                      <p:cBhvr>
                                        <p:cTn id="21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58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3291ACC-340D-45E8-B89B-196F9A0145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C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8AEA4B35-A786-47FB-9A48-ABBD54DA1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0" y="2868571"/>
            <a:ext cx="4722112" cy="2698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B61072-CB40-491A-B859-F8CD36812120}"/>
              </a:ext>
            </a:extLst>
          </p:cNvPr>
          <p:cNvSpPr/>
          <p:nvPr/>
        </p:nvSpPr>
        <p:spPr>
          <a:xfrm>
            <a:off x="0" y="6002428"/>
            <a:ext cx="12192000" cy="855572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006F195-A3D8-437F-A986-D48C4B423C2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FDE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3550243-8F56-4B93-A0A9-4DDB328CD61A}"/>
              </a:ext>
            </a:extLst>
          </p:cNvPr>
          <p:cNvGrpSpPr/>
          <p:nvPr/>
        </p:nvGrpSpPr>
        <p:grpSpPr>
          <a:xfrm>
            <a:off x="5016292" y="646886"/>
            <a:ext cx="7028618" cy="4787900"/>
            <a:chOff x="5016293" y="647700"/>
            <a:chExt cx="7028618" cy="47879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026E8C9-6CC0-45A9-8AC7-EF70BDCD2EE0}"/>
                </a:ext>
              </a:extLst>
            </p:cNvPr>
            <p:cNvSpPr/>
            <p:nvPr/>
          </p:nvSpPr>
          <p:spPr>
            <a:xfrm>
              <a:off x="5016293" y="647700"/>
              <a:ext cx="7028618" cy="4787900"/>
            </a:xfrm>
            <a:prstGeom prst="roundRect">
              <a:avLst>
                <a:gd name="adj" fmla="val 3898"/>
              </a:avLst>
            </a:prstGeom>
            <a:solidFill>
              <a:srgbClr val="FEABA4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xmlns="" id="{46A55F27-F1F8-48F3-B79D-1B457567811C}"/>
                </a:ext>
              </a:extLst>
            </p:cNvPr>
            <p:cNvSpPr/>
            <p:nvPr/>
          </p:nvSpPr>
          <p:spPr>
            <a:xfrm>
              <a:off x="5277683" y="927100"/>
              <a:ext cx="6052591" cy="4216400"/>
            </a:xfrm>
            <a:prstGeom prst="roundRect">
              <a:avLst>
                <a:gd name="adj" fmla="val 526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75E74FCB-F080-4DFB-A409-BCC105A0C014}"/>
                </a:ext>
              </a:extLst>
            </p:cNvPr>
            <p:cNvSpPr/>
            <p:nvPr/>
          </p:nvSpPr>
          <p:spPr>
            <a:xfrm>
              <a:off x="11421836" y="2775042"/>
              <a:ext cx="531513" cy="520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A891C7-E3C8-43C7-A5E9-17C3FC8C979F}"/>
              </a:ext>
            </a:extLst>
          </p:cNvPr>
          <p:cNvSpPr txBox="1"/>
          <p:nvPr/>
        </p:nvSpPr>
        <p:spPr>
          <a:xfrm>
            <a:off x="749203" y="1725647"/>
            <a:ext cx="351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obster "/>
              </a:rPr>
              <a:t>NỘI DUNG</a:t>
            </a:r>
            <a:endParaRPr lang="vi-VN" sz="4000" dirty="0">
              <a:latin typeface="Lobster 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71C8F26-AA72-4543-972F-252048BB8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9ECCBE86-6882-443B-9315-957016CBF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2D8D965-2FE1-4355-9267-4B7B58938D3D}"/>
              </a:ext>
            </a:extLst>
          </p:cNvPr>
          <p:cNvSpPr txBox="1"/>
          <p:nvPr/>
        </p:nvSpPr>
        <p:spPr>
          <a:xfrm>
            <a:off x="5398574" y="1042223"/>
            <a:ext cx="58761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>
                <a:latin typeface="Candara" panose="020E0502030303020204" pitchFamily="34" charset="0"/>
              </a:rPr>
              <a:t>LÍ DO CHỌN ĐỀ TÀI</a:t>
            </a:r>
            <a:endParaRPr lang="en-US" sz="2800" dirty="0"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endParaRPr lang="en-US" sz="2800" dirty="0"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latin typeface="Candara" panose="020E0502030303020204" pitchFamily="34" charset="0"/>
              </a:rPr>
              <a:t>PHÂN TÍCH THIẾT KẾ</a:t>
            </a:r>
          </a:p>
          <a:p>
            <a:pPr marL="342900" indent="-342900">
              <a:buAutoNum type="arabicPeriod"/>
            </a:pPr>
            <a:endParaRPr lang="en-US" sz="2800" dirty="0" smtClean="0"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latin typeface="Candara" panose="020E0502030303020204" pitchFamily="34" charset="0"/>
              </a:rPr>
              <a:t>GIAO DIỆN PHẦN MỀN QUẢN LÝ</a:t>
            </a:r>
          </a:p>
          <a:p>
            <a:pPr marL="342900" indent="-342900">
              <a:buAutoNum type="arabicPeriod"/>
            </a:pPr>
            <a:endParaRPr lang="en-US" sz="2800" dirty="0">
              <a:latin typeface="Candara" panose="020E0502030303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800" dirty="0" smtClean="0">
                <a:latin typeface="Candara" panose="020E0502030303020204" pitchFamily="34" charset="0"/>
              </a:rPr>
              <a:t>DEMO</a:t>
            </a:r>
            <a:endParaRPr lang="en-US" sz="2800" dirty="0">
              <a:latin typeface="Candara" panose="020E0502030303020204" pitchFamily="34" charset="0"/>
            </a:endParaRPr>
          </a:p>
          <a:p>
            <a:r>
              <a:rPr lang="en-US" sz="2800" dirty="0" smtClean="0">
                <a:latin typeface="iCiel Cadena" panose="02000503000000020004" pitchFamily="50" charset="0"/>
              </a:rPr>
              <a:t> 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0289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870416-1E66-4042-BB84-9E45F459F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2BC289-22CC-4D6A-ABF2-A2D74FDC1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172CFA2F-998B-4FDC-845C-C9E13578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64" y="4271345"/>
            <a:ext cx="4962293" cy="2586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10536C8-9574-4EB0-8E7A-DECEB038E125}"/>
              </a:ext>
            </a:extLst>
          </p:cNvPr>
          <p:cNvSpPr txBox="1"/>
          <p:nvPr/>
        </p:nvSpPr>
        <p:spPr>
          <a:xfrm>
            <a:off x="1978269" y="2384612"/>
            <a:ext cx="7926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LÍ DO CHỌN ĐỀ TÀI</a:t>
            </a:r>
            <a:endParaRPr lang="vi-VN" sz="60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DC6600D-5536-4A83-BD03-823D897B756C}"/>
              </a:ext>
            </a:extLst>
          </p:cNvPr>
          <p:cNvSpPr/>
          <p:nvPr/>
        </p:nvSpPr>
        <p:spPr>
          <a:xfrm>
            <a:off x="12294511" y="673805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3115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1F4E2EC-A3FD-4E38-B3C6-E32D116B7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3367B4-E005-4DC7-9352-706715C3FEF9}"/>
              </a:ext>
            </a:extLst>
          </p:cNvPr>
          <p:cNvSpPr txBox="1"/>
          <p:nvPr/>
        </p:nvSpPr>
        <p:spPr>
          <a:xfrm>
            <a:off x="1915064" y="224118"/>
            <a:ext cx="99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LÍ DO CHỌN ĐỀ TÀI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xmlns="" id="{85FB5637-3CF7-4875-856D-6CB46D11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79" y="5256656"/>
            <a:ext cx="3072052" cy="160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6891" y="1621766"/>
            <a:ext cx="72116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nhu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 </a:t>
            </a:r>
            <a:r>
              <a:rPr lang="en-US" sz="2800" dirty="0" err="1" smtClean="0"/>
              <a:t>thị</a:t>
            </a:r>
            <a:r>
              <a:rPr lang="en-US" sz="2800" dirty="0" smtClean="0"/>
              <a:t> </a:t>
            </a:r>
            <a:r>
              <a:rPr lang="en-US" sz="2800" dirty="0" err="1" smtClean="0"/>
              <a:t>trường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này</a:t>
            </a:r>
            <a:r>
              <a:rPr lang="en-US" sz="2800" dirty="0" smtClean="0"/>
              <a:t> </a:t>
            </a:r>
            <a:r>
              <a:rPr lang="en-US" sz="2800" dirty="0" err="1" smtClean="0"/>
              <a:t>thì</a:t>
            </a:r>
            <a:r>
              <a:rPr lang="en-US" sz="2800" dirty="0" smtClean="0"/>
              <a:t> </a:t>
            </a:r>
            <a:r>
              <a:rPr lang="en-US" sz="2800" dirty="0" err="1" smtClean="0"/>
              <a:t>trào</a:t>
            </a:r>
            <a:r>
              <a:rPr lang="en-US" sz="2800" dirty="0" smtClean="0"/>
              <a:t> </a:t>
            </a:r>
            <a:r>
              <a:rPr lang="en-US" sz="2800" dirty="0" err="1" smtClean="0"/>
              <a:t>lưu</a:t>
            </a:r>
            <a:r>
              <a:rPr lang="en-US" sz="2800" dirty="0" smtClean="0"/>
              <a:t> </a:t>
            </a:r>
            <a:r>
              <a:rPr lang="en-US" sz="2800" dirty="0" err="1" smtClean="0"/>
              <a:t>nuôi</a:t>
            </a:r>
            <a:r>
              <a:rPr lang="en-US" sz="2800" dirty="0" smtClean="0"/>
              <a:t> </a:t>
            </a:r>
            <a:r>
              <a:rPr lang="en-US" sz="2800" dirty="0" err="1" smtClean="0"/>
              <a:t>chó</a:t>
            </a:r>
            <a:r>
              <a:rPr lang="en-US" sz="2800" dirty="0" smtClean="0"/>
              <a:t> </a:t>
            </a:r>
            <a:r>
              <a:rPr lang="en-US" sz="2800" dirty="0" err="1" smtClean="0"/>
              <a:t>mèo</a:t>
            </a:r>
            <a:r>
              <a:rPr lang="en-US" sz="2800" dirty="0"/>
              <a:t> </a:t>
            </a:r>
            <a:r>
              <a:rPr lang="en-US" sz="2800" dirty="0" err="1" smtClean="0"/>
              <a:t>hình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khá</a:t>
            </a:r>
            <a:r>
              <a:rPr lang="en-US" sz="2800" dirty="0" smtClean="0"/>
              <a:t> </a:t>
            </a:r>
            <a:r>
              <a:rPr lang="en-US" sz="2800" dirty="0" err="1" smtClean="0"/>
              <a:t>phổ</a:t>
            </a:r>
            <a:r>
              <a:rPr lang="en-US" sz="2800" dirty="0" smtClean="0"/>
              <a:t> </a:t>
            </a:r>
            <a:r>
              <a:rPr lang="en-US" sz="2800" dirty="0" err="1" smtClean="0"/>
              <a:t>biến</a:t>
            </a:r>
            <a:r>
              <a:rPr lang="en-US" sz="2800" dirty="0" smtClean="0"/>
              <a:t> ở </a:t>
            </a:r>
            <a:r>
              <a:rPr lang="en-US" sz="2800" dirty="0" err="1" smtClean="0"/>
              <a:t>Việt</a:t>
            </a:r>
            <a:r>
              <a:rPr lang="en-US" sz="2800" dirty="0" smtClean="0"/>
              <a:t> </a:t>
            </a:r>
            <a:r>
              <a:rPr lang="en-US" sz="2800" dirty="0" err="1" smtClean="0"/>
              <a:t>Nam.Nhưng</a:t>
            </a:r>
            <a:r>
              <a:rPr lang="en-US" sz="2800" dirty="0" smtClean="0"/>
              <a:t> </a:t>
            </a:r>
            <a:r>
              <a:rPr lang="en-US" sz="2800" dirty="0" err="1" smtClean="0"/>
              <a:t>chủ</a:t>
            </a:r>
            <a:r>
              <a:rPr lang="en-US" sz="2800" dirty="0" smtClean="0"/>
              <a:t> </a:t>
            </a:r>
            <a:r>
              <a:rPr lang="en-US" sz="2800" dirty="0" err="1" smtClean="0"/>
              <a:t>cửa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lại</a:t>
            </a:r>
            <a:r>
              <a:rPr lang="en-US" sz="2800" dirty="0" smtClean="0"/>
              <a:t> </a:t>
            </a:r>
            <a:r>
              <a:rPr lang="en-US" sz="2800" dirty="0" err="1" smtClean="0"/>
              <a:t>rất</a:t>
            </a:r>
            <a:r>
              <a:rPr lang="en-US" sz="2800" dirty="0" smtClean="0"/>
              <a:t> </a:t>
            </a:r>
            <a:r>
              <a:rPr lang="en-US" sz="2800" dirty="0" err="1" smtClean="0"/>
              <a:t>vất</a:t>
            </a:r>
            <a:r>
              <a:rPr lang="en-US" sz="2800" dirty="0" smtClean="0"/>
              <a:t> </a:t>
            </a:r>
            <a:r>
              <a:rPr lang="en-US" sz="2800" dirty="0" err="1" smtClean="0"/>
              <a:t>vả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việc</a:t>
            </a:r>
            <a:r>
              <a:rPr lang="en-US" sz="2800" dirty="0" smtClean="0"/>
              <a:t> 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mền</a:t>
            </a:r>
            <a:r>
              <a:rPr lang="en-US" sz="2800" dirty="0" smtClean="0"/>
              <a:t> </a:t>
            </a:r>
            <a:r>
              <a:rPr lang="en-US" sz="2800" dirty="0" err="1" smtClean="0"/>
              <a:t>giúp</a:t>
            </a:r>
            <a:r>
              <a:rPr lang="en-US" sz="2800" dirty="0" smtClean="0"/>
              <a:t> </a:t>
            </a:r>
            <a:r>
              <a:rPr lang="en-US" sz="2800" dirty="0" err="1" smtClean="0"/>
              <a:t>quản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cửa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thứ</a:t>
            </a:r>
            <a:r>
              <a:rPr lang="en-US" sz="2800" dirty="0" smtClean="0"/>
              <a:t> </a:t>
            </a:r>
            <a:r>
              <a:rPr lang="en-US" sz="2800" dirty="0" err="1" smtClean="0"/>
              <a:t>cưng</a:t>
            </a:r>
            <a:r>
              <a:rPr lang="en-US" sz="2800" dirty="0" smtClean="0"/>
              <a:t>, </a:t>
            </a:r>
            <a:r>
              <a:rPr lang="en-US" sz="2800" dirty="0" err="1" smtClean="0"/>
              <a:t>buôn</a:t>
            </a:r>
            <a:r>
              <a:rPr lang="en-US" sz="2800" dirty="0" smtClean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an </a:t>
            </a:r>
            <a:r>
              <a:rPr lang="en-US" sz="2800" dirty="0" err="1" smtClean="0"/>
              <a:t>toàn</a:t>
            </a:r>
            <a:r>
              <a:rPr lang="en-US" sz="2800" dirty="0" smtClean="0"/>
              <a:t>. </a:t>
            </a:r>
            <a:r>
              <a:rPr lang="en-US" sz="2800" dirty="0" err="1" smtClean="0"/>
              <a:t>Việc</a:t>
            </a:r>
            <a:r>
              <a:rPr lang="en-US" sz="2800" dirty="0" smtClean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 smtClean="0"/>
              <a:t>dựng</a:t>
            </a:r>
            <a:r>
              <a:rPr lang="en-US" sz="2800" dirty="0" smtClean="0"/>
              <a:t> </a:t>
            </a:r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mền</a:t>
            </a:r>
            <a:r>
              <a:rPr lang="en-US" sz="2800" dirty="0" smtClean="0"/>
              <a:t> </a:t>
            </a:r>
            <a:r>
              <a:rPr lang="en-US" sz="2800" dirty="0" err="1" smtClean="0"/>
              <a:t>sẽ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nào</a:t>
            </a:r>
            <a:r>
              <a:rPr lang="en-US" sz="2800" dirty="0" smtClean="0"/>
              <a:t> </a:t>
            </a:r>
            <a:r>
              <a:rPr lang="en-US" sz="2800" dirty="0" err="1" smtClean="0"/>
              <a:t>giúp</a:t>
            </a:r>
            <a:r>
              <a:rPr lang="en-US" sz="2800" dirty="0" smtClean="0"/>
              <a:t> </a:t>
            </a:r>
            <a:r>
              <a:rPr lang="en-US" sz="2800" dirty="0" err="1" smtClean="0"/>
              <a:t>chủ</a:t>
            </a:r>
            <a:r>
              <a:rPr lang="en-US" sz="2800" dirty="0" smtClean="0"/>
              <a:t> </a:t>
            </a:r>
            <a:r>
              <a:rPr lang="en-US" sz="2800" dirty="0" err="1" smtClean="0"/>
              <a:t>cửa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</a:t>
            </a:r>
            <a:r>
              <a:rPr lang="en-US" sz="2800" dirty="0" err="1" smtClean="0"/>
              <a:t>yên</a:t>
            </a:r>
            <a:r>
              <a:rPr lang="en-US" sz="2800" dirty="0" smtClean="0"/>
              <a:t> </a:t>
            </a:r>
            <a:r>
              <a:rPr lang="en-US" sz="2800" dirty="0" err="1" smtClean="0"/>
              <a:t>tâm</a:t>
            </a:r>
            <a:r>
              <a:rPr lang="en-US" sz="2800" dirty="0" smtClean="0"/>
              <a:t> </a:t>
            </a:r>
            <a:r>
              <a:rPr lang="en-US" sz="2800" dirty="0" err="1" smtClean="0"/>
              <a:t>hơn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vấn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đó</a:t>
            </a:r>
            <a:r>
              <a:rPr lang="en-US" sz="28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3" y="1380226"/>
            <a:ext cx="3987467" cy="37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70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01F750-5638-4A2F-AD29-7740BDD304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0F3610-01AF-4E7C-B159-87F0DBF0BA46}"/>
              </a:ext>
            </a:extLst>
          </p:cNvPr>
          <p:cNvSpPr txBox="1"/>
          <p:nvPr/>
        </p:nvSpPr>
        <p:spPr>
          <a:xfrm>
            <a:off x="3176608" y="1645025"/>
            <a:ext cx="5522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PHÂN TÍCH THIẾT KẾ</a:t>
            </a:r>
            <a:endParaRPr lang="vi-VN" sz="7200" b="1" dirty="0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C15025-C060-4644-8CDE-0E75DA7C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619499"/>
            <a:ext cx="3019335" cy="301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3332C5-43DB-408F-AACC-640AC80A5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197766E-DAFC-4B59-956C-52799A1A6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12" y="3114583"/>
            <a:ext cx="2000940" cy="40291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2F4237A-C78B-40E7-A21F-872A133554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50" y="4159249"/>
            <a:ext cx="1376746" cy="2349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BC88BD7-B262-4AA3-8848-7B33AC9D6490}"/>
              </a:ext>
            </a:extLst>
          </p:cNvPr>
          <p:cNvSpPr/>
          <p:nvPr/>
        </p:nvSpPr>
        <p:spPr>
          <a:xfrm>
            <a:off x="12192000" y="472374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4E6057B-7839-4208-9BEE-7F61D530FFBD}"/>
              </a:ext>
            </a:extLst>
          </p:cNvPr>
          <p:cNvSpPr/>
          <p:nvPr/>
        </p:nvSpPr>
        <p:spPr>
          <a:xfrm>
            <a:off x="-10337950" y="6132829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35056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7254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PHẠM VI ĐỀ TÀI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440" y="2095490"/>
            <a:ext cx="101055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☼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mền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thú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cưng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thú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cưng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☼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mền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cài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an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☼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mền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,..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31413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7254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THIẾT KẾ CƠ SỞ DỮ LIỆU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14" y="1557977"/>
            <a:ext cx="10055469" cy="50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23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7254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MÔ HÌNH CHỨC NĂNG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16896284"/>
              </p:ext>
            </p:extLst>
          </p:nvPr>
        </p:nvGraphicFramePr>
        <p:xfrm>
          <a:off x="202223" y="1445474"/>
          <a:ext cx="10304585" cy="455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79616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318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Candara</vt:lpstr>
      <vt:lpstr>iCiel Cadena</vt:lpstr>
      <vt:lpstr>Lobster</vt:lpstr>
      <vt:lpstr>Lobster 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Microsoft account</cp:lastModifiedBy>
  <cp:revision>72</cp:revision>
  <dcterms:created xsi:type="dcterms:W3CDTF">2021-07-02T01:31:50Z</dcterms:created>
  <dcterms:modified xsi:type="dcterms:W3CDTF">2021-12-15T12:24:03Z</dcterms:modified>
</cp:coreProperties>
</file>